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7" r:id="rId5"/>
    <p:sldMasterId id="2147483828" r:id="rId6"/>
  </p:sldMasterIdLst>
  <p:notesMasterIdLst>
    <p:notesMasterId r:id="rId46"/>
  </p:notesMasterIdLst>
  <p:handoutMasterIdLst>
    <p:handoutMasterId r:id="rId47"/>
  </p:handoutMasterIdLst>
  <p:sldIdLst>
    <p:sldId id="260" r:id="rId7"/>
    <p:sldId id="262" r:id="rId8"/>
    <p:sldId id="1112" r:id="rId9"/>
    <p:sldId id="1113" r:id="rId10"/>
    <p:sldId id="1046" r:id="rId11"/>
    <p:sldId id="1126" r:id="rId12"/>
    <p:sldId id="1114" r:id="rId13"/>
    <p:sldId id="1115" r:id="rId14"/>
    <p:sldId id="1031" r:id="rId15"/>
    <p:sldId id="1060" r:id="rId16"/>
    <p:sldId id="1061" r:id="rId17"/>
    <p:sldId id="1062" r:id="rId18"/>
    <p:sldId id="357" r:id="rId19"/>
    <p:sldId id="1033" r:id="rId20"/>
    <p:sldId id="1125" r:id="rId21"/>
    <p:sldId id="2258" r:id="rId22"/>
    <p:sldId id="2115" r:id="rId23"/>
    <p:sldId id="1039" r:id="rId24"/>
    <p:sldId id="1128" r:id="rId25"/>
    <p:sldId id="1107" r:id="rId26"/>
    <p:sldId id="1129" r:id="rId27"/>
    <p:sldId id="312" r:id="rId28"/>
    <p:sldId id="1110" r:id="rId29"/>
    <p:sldId id="2131" r:id="rId30"/>
    <p:sldId id="1034" r:id="rId31"/>
    <p:sldId id="1130" r:id="rId32"/>
    <p:sldId id="1131" r:id="rId33"/>
    <p:sldId id="1132" r:id="rId34"/>
    <p:sldId id="1133" r:id="rId35"/>
    <p:sldId id="2245" r:id="rId36"/>
    <p:sldId id="2244" r:id="rId37"/>
    <p:sldId id="2246" r:id="rId38"/>
    <p:sldId id="2269" r:id="rId39"/>
    <p:sldId id="2270" r:id="rId40"/>
    <p:sldId id="1134" r:id="rId41"/>
    <p:sldId id="1135" r:id="rId42"/>
    <p:sldId id="1136" r:id="rId43"/>
    <p:sldId id="1098" r:id="rId44"/>
    <p:sldId id="1124"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1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6115D-AE71-A266-2F4E-633EEB2EC721}" name="Young, Emily [COMRES/CC/US]" initials="YE[" userId="S::emily.young@emerson.com::c47e6d21-3741-4864-b956-6f3495cfef49" providerId="AD"/>
  <p188:author id="{DDD74FD8-0B9F-8BF2-C16E-F54C358A4EFA}" name="O'Brien, Tipper [COMRES/CC/US]" initials="O[" userId="S::tipper.obrien@emerson.com::bfc7a648-22f9-4be1-aba9-655b182c88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Brien, Tipper [COMRES/WR/STL]" initials="OT[" lastIdx="3" clrIdx="0">
    <p:extLst>
      <p:ext uri="{19B8F6BF-5375-455C-9EA6-DF929625EA0E}">
        <p15:presenceInfo xmlns:p15="http://schemas.microsoft.com/office/powerpoint/2012/main" userId="S::tipper.obrien@emerson.com::bfc7a648-22f9-4be1-aba9-655b182c8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145"/>
    <a:srgbClr val="D2EBF5"/>
    <a:srgbClr val="DCDCDE"/>
    <a:srgbClr val="CBD0DB"/>
    <a:srgbClr val="901C8D"/>
    <a:srgbClr val="62BB46"/>
    <a:srgbClr val="00BBEE"/>
    <a:srgbClr val="E7E9EE"/>
    <a:srgbClr val="FF9999"/>
    <a:srgbClr val="00A4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4"/>
    <p:restoredTop sz="94146"/>
  </p:normalViewPr>
  <p:slideViewPr>
    <p:cSldViewPr snapToGrid="0">
      <p:cViewPr varScale="1">
        <p:scale>
          <a:sx n="82" d="100"/>
          <a:sy n="82" d="100"/>
        </p:scale>
        <p:origin x="1733" y="62"/>
      </p:cViewPr>
      <p:guideLst>
        <p:guide orient="horz" pos="912"/>
        <p:guide pos="31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34D87C-21E3-46C2-AE0D-4B5588772928}" type="datetimeFigureOut">
              <a:rPr lang="en-US" smtClean="0"/>
              <a:t>8/2/2023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082CDD-E417-4297-8DEA-DE2990865EFB}" type="slidenum">
              <a:rPr lang="en-US" smtClean="0"/>
              <a:t>‹#›</a:t>
            </a:fld>
            <a:endParaRPr lang="en-US"/>
          </a:p>
        </p:txBody>
      </p:sp>
    </p:spTree>
    <p:extLst>
      <p:ext uri="{BB962C8B-B14F-4D97-AF65-F5344CB8AC3E}">
        <p14:creationId xmlns:p14="http://schemas.microsoft.com/office/powerpoint/2010/main" val="4056557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C37CA9-0E64-420B-BFD0-52EE7A8F9169}" type="datetimeFigureOut">
              <a:rPr lang="en-US" smtClean="0"/>
              <a:t>8/2/2023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96EDBF-1E08-4C24-87E2-4227BC8E87AC}" type="slidenum">
              <a:rPr lang="en-US" smtClean="0"/>
              <a:t>‹#›</a:t>
            </a:fld>
            <a:endParaRPr lang="en-US"/>
          </a:p>
        </p:txBody>
      </p:sp>
    </p:spTree>
    <p:extLst>
      <p:ext uri="{BB962C8B-B14F-4D97-AF65-F5344CB8AC3E}">
        <p14:creationId xmlns:p14="http://schemas.microsoft.com/office/powerpoint/2010/main" val="100105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6EDBF-1E08-4C24-87E2-4227BC8E87AC}" type="slidenum">
              <a:rPr lang="en-US" smtClean="0"/>
              <a:t>1</a:t>
            </a:fld>
            <a:endParaRPr lang="en-US"/>
          </a:p>
        </p:txBody>
      </p:sp>
    </p:spTree>
    <p:extLst>
      <p:ext uri="{BB962C8B-B14F-4D97-AF65-F5344CB8AC3E}">
        <p14:creationId xmlns:p14="http://schemas.microsoft.com/office/powerpoint/2010/main" val="212193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6EDBF-1E08-4C24-87E2-4227BC8E87AC}" type="slidenum">
              <a:rPr lang="en-US" smtClean="0"/>
              <a:t>13</a:t>
            </a:fld>
            <a:endParaRPr lang="en-US"/>
          </a:p>
        </p:txBody>
      </p:sp>
    </p:spTree>
    <p:extLst>
      <p:ext uri="{BB962C8B-B14F-4D97-AF65-F5344CB8AC3E}">
        <p14:creationId xmlns:p14="http://schemas.microsoft.com/office/powerpoint/2010/main" val="30982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6EDBF-1E08-4C24-87E2-4227BC8E87AC}" type="slidenum">
              <a:rPr lang="en-US" smtClean="0"/>
              <a:t>19</a:t>
            </a:fld>
            <a:endParaRPr lang="en-US"/>
          </a:p>
        </p:txBody>
      </p:sp>
    </p:spTree>
    <p:extLst>
      <p:ext uri="{BB962C8B-B14F-4D97-AF65-F5344CB8AC3E}">
        <p14:creationId xmlns:p14="http://schemas.microsoft.com/office/powerpoint/2010/main" val="249679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Angle White Title Slide">
    <p:spTree>
      <p:nvGrpSpPr>
        <p:cNvPr id="1" name=""/>
        <p:cNvGrpSpPr/>
        <p:nvPr/>
      </p:nvGrpSpPr>
      <p:grpSpPr>
        <a:xfrm>
          <a:off x="0" y="0"/>
          <a:ext cx="0" cy="0"/>
          <a:chOff x="0" y="0"/>
          <a:chExt cx="0" cy="0"/>
        </a:xfrm>
      </p:grpSpPr>
      <p:sp>
        <p:nvSpPr>
          <p:cNvPr id="2" name="Rectangle 1"/>
          <p:cNvSpPr/>
          <p:nvPr userDrawn="1"/>
        </p:nvSpPr>
        <p:spPr bwMode="auto">
          <a:xfrm>
            <a:off x="1" y="1"/>
            <a:ext cx="9144000" cy="6858000"/>
          </a:xfrm>
          <a:prstGeom prst="rect">
            <a:avLst/>
          </a:prstGeom>
          <a:solidFill>
            <a:schemeClr val="bg1"/>
          </a:solidFill>
          <a:ln w="9525">
            <a:noFill/>
            <a:round/>
            <a:headEnd/>
            <a:tailEnd/>
          </a:ln>
          <a:effectLst/>
        </p:spPr>
        <p:txBody>
          <a:bodyPr wrap="none" rtlCol="0" anchor="ctr"/>
          <a:lstStyle/>
          <a:p>
            <a:pPr algn="ctr" eaLnBrk="0" fontAlgn="base" hangingPunct="0">
              <a:spcBef>
                <a:spcPct val="0"/>
              </a:spcBef>
              <a:spcAft>
                <a:spcPct val="0"/>
              </a:spcAft>
            </a:pPr>
            <a:endParaRPr lang="en-US">
              <a:solidFill>
                <a:srgbClr val="FFFFFF"/>
              </a:solidFill>
            </a:endParaRPr>
          </a:p>
        </p:txBody>
      </p:sp>
      <p:pic>
        <p:nvPicPr>
          <p:cNvPr id="4098"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Line 1037"/>
          <p:cNvSpPr>
            <a:spLocks noChangeShapeType="1"/>
          </p:cNvSpPr>
          <p:nvPr userDrawn="1"/>
        </p:nvSpPr>
        <p:spPr bwMode="auto">
          <a:xfrm>
            <a:off x="2872327" y="3022200"/>
            <a:ext cx="6271674"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0" name="Text Placeholder 3"/>
          <p:cNvSpPr>
            <a:spLocks noGrp="1"/>
          </p:cNvSpPr>
          <p:nvPr>
            <p:ph type="body" sz="quarter" idx="10" hasCustomPrompt="1"/>
          </p:nvPr>
        </p:nvSpPr>
        <p:spPr>
          <a:xfrm>
            <a:off x="2772120" y="1295400"/>
            <a:ext cx="5686080" cy="1726800"/>
          </a:xfrm>
        </p:spPr>
        <p:txBody>
          <a:bodyPr anchor="b"/>
          <a:lstStyle>
            <a:lvl1pPr marL="0" indent="0">
              <a:buFontTx/>
              <a:buNone/>
              <a:defRPr sz="2800" b="1" i="0">
                <a:solidFill>
                  <a:schemeClr val="accent1"/>
                </a:solidFill>
              </a:defRPr>
            </a:lvl1pPr>
          </a:lstStyle>
          <a:p>
            <a:pPr lvl="0"/>
            <a:r>
              <a:rPr lang="en-US"/>
              <a:t>Click to edit Master title</a:t>
            </a:r>
          </a:p>
        </p:txBody>
      </p:sp>
      <p:sp>
        <p:nvSpPr>
          <p:cNvPr id="12" name="Text Placeholder 3"/>
          <p:cNvSpPr>
            <a:spLocks noGrp="1"/>
          </p:cNvSpPr>
          <p:nvPr>
            <p:ph type="body" sz="quarter" idx="14"/>
          </p:nvPr>
        </p:nvSpPr>
        <p:spPr>
          <a:xfrm>
            <a:off x="2772120" y="3146807"/>
            <a:ext cx="5716484" cy="1348993"/>
          </a:xfrm>
        </p:spPr>
        <p:txBody>
          <a:bodyPr/>
          <a:lstStyle>
            <a:lvl1pPr marL="0" indent="0">
              <a:buNone/>
              <a:defRPr sz="1800">
                <a:solidFill>
                  <a:schemeClr val="accent1"/>
                </a:solidFill>
              </a:defRPr>
            </a:lvl1pPr>
          </a:lstStyle>
          <a:p>
            <a:r>
              <a:rPr lang="en-US"/>
              <a:t>Insert Subtitle Here</a:t>
            </a:r>
          </a:p>
        </p:txBody>
      </p:sp>
      <p:sp>
        <p:nvSpPr>
          <p:cNvPr id="13" name="Rectangle 18"/>
          <p:cNvSpPr/>
          <p:nvPr userDrawn="1"/>
        </p:nvSpPr>
        <p:spPr bwMode="auto">
          <a:xfrm>
            <a:off x="0" y="2581663"/>
            <a:ext cx="2277752" cy="4276339"/>
          </a:xfrm>
          <a:custGeom>
            <a:avLst/>
            <a:gdLst/>
            <a:ahLst/>
            <a:cxnLst/>
            <a:rect l="l" t="t" r="r" b="b"/>
            <a:pathLst>
              <a:path w="2277752" h="4276339">
                <a:moveTo>
                  <a:pt x="0" y="0"/>
                </a:moveTo>
                <a:lnTo>
                  <a:pt x="2277752" y="4276339"/>
                </a:lnTo>
                <a:lnTo>
                  <a:pt x="0" y="4276339"/>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Tree>
    <p:extLst>
      <p:ext uri="{BB962C8B-B14F-4D97-AF65-F5344CB8AC3E}">
        <p14:creationId xmlns:p14="http://schemas.microsoft.com/office/powerpoint/2010/main" val="6790913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Sky Blu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7E5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4278357082"/>
      </p:ext>
    </p:extLst>
  </p:cSld>
  <p:clrMapOvr>
    <a:overrideClrMapping bg1="lt1" tx1="dk1" bg2="lt2" tx2="dk2" accent1="accent1" accent2="accent2" accent3="accent3" accent4="accent4" accent5="accent5" accent6="accent6" hlink="hlink" folHlink="folHlink"/>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p:cNvSpPr/>
          <p:nvPr userDrawn="1"/>
        </p:nvSpPr>
        <p:spPr bwMode="white">
          <a:xfrm>
            <a:off x="0" y="685800"/>
            <a:ext cx="8839200" cy="914400"/>
          </a:xfrm>
          <a:prstGeom prst="rect">
            <a:avLst/>
          </a:prstGeom>
          <a:solidFill>
            <a:schemeClr val="bg1"/>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4259957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Rectangle 1"/>
          <p:cNvSpPr/>
          <p:nvPr userDrawn="1"/>
        </p:nvSpPr>
        <p:spPr bwMode="white">
          <a:xfrm>
            <a:off x="0" y="0"/>
            <a:ext cx="9144000" cy="6858000"/>
          </a:xfrm>
          <a:prstGeom prst="rect">
            <a:avLst/>
          </a:prstGeom>
          <a:solidFill>
            <a:srgbClr val="000000"/>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4452181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mall Angle White Title Slide">
    <p:spTree>
      <p:nvGrpSpPr>
        <p:cNvPr id="1" name=""/>
        <p:cNvGrpSpPr/>
        <p:nvPr/>
      </p:nvGrpSpPr>
      <p:grpSpPr>
        <a:xfrm>
          <a:off x="0" y="0"/>
          <a:ext cx="0" cy="0"/>
          <a:chOff x="0" y="0"/>
          <a:chExt cx="0" cy="0"/>
        </a:xfrm>
      </p:grpSpPr>
      <p:sp>
        <p:nvSpPr>
          <p:cNvPr id="2" name="Rectangle 1"/>
          <p:cNvSpPr/>
          <p:nvPr userDrawn="1"/>
        </p:nvSpPr>
        <p:spPr bwMode="auto">
          <a:xfrm>
            <a:off x="1" y="1"/>
            <a:ext cx="9144000" cy="6858000"/>
          </a:xfrm>
          <a:prstGeom prst="rect">
            <a:avLst/>
          </a:prstGeom>
          <a:solidFill>
            <a:schemeClr val="bg1"/>
          </a:solidFill>
          <a:ln w="9525">
            <a:noFill/>
            <a:round/>
            <a:headEnd/>
            <a:tailEnd/>
          </a:ln>
          <a:effectLst/>
        </p:spPr>
        <p:txBody>
          <a:bodyPr wrap="none" rtlCol="0" anchor="ctr"/>
          <a:lstStyle/>
          <a:p>
            <a:pPr algn="ctr" eaLnBrk="0" fontAlgn="base" hangingPunct="0">
              <a:spcBef>
                <a:spcPct val="0"/>
              </a:spcBef>
              <a:spcAft>
                <a:spcPct val="0"/>
              </a:spcAft>
            </a:pPr>
            <a:endParaRPr lang="en-US">
              <a:solidFill>
                <a:srgbClr val="FFFFFF"/>
              </a:solidFill>
            </a:endParaRPr>
          </a:p>
        </p:txBody>
      </p:sp>
      <p:pic>
        <p:nvPicPr>
          <p:cNvPr id="4098"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Line 1037"/>
          <p:cNvSpPr>
            <a:spLocks noChangeShapeType="1"/>
          </p:cNvSpPr>
          <p:nvPr userDrawn="1"/>
        </p:nvSpPr>
        <p:spPr bwMode="auto">
          <a:xfrm>
            <a:off x="2872327" y="3022200"/>
            <a:ext cx="6271674"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0" name="Text Placeholder 3"/>
          <p:cNvSpPr>
            <a:spLocks noGrp="1"/>
          </p:cNvSpPr>
          <p:nvPr>
            <p:ph type="body" sz="quarter" idx="10" hasCustomPrompt="1"/>
          </p:nvPr>
        </p:nvSpPr>
        <p:spPr>
          <a:xfrm>
            <a:off x="2772120" y="1295400"/>
            <a:ext cx="5686080" cy="1726800"/>
          </a:xfrm>
        </p:spPr>
        <p:txBody>
          <a:bodyPr anchor="b"/>
          <a:lstStyle>
            <a:lvl1pPr marL="0" indent="0">
              <a:buFontTx/>
              <a:buNone/>
              <a:defRPr sz="2800" b="1" i="0">
                <a:solidFill>
                  <a:schemeClr val="accent1"/>
                </a:solidFill>
              </a:defRPr>
            </a:lvl1pPr>
          </a:lstStyle>
          <a:p>
            <a:pPr lvl="0"/>
            <a:r>
              <a:rPr lang="en-US"/>
              <a:t>Click to edit Master title</a:t>
            </a:r>
          </a:p>
        </p:txBody>
      </p:sp>
      <p:sp>
        <p:nvSpPr>
          <p:cNvPr id="12" name="Text Placeholder 3"/>
          <p:cNvSpPr>
            <a:spLocks noGrp="1"/>
          </p:cNvSpPr>
          <p:nvPr>
            <p:ph type="body" sz="quarter" idx="14"/>
          </p:nvPr>
        </p:nvSpPr>
        <p:spPr>
          <a:xfrm>
            <a:off x="2772120" y="3146807"/>
            <a:ext cx="5716484" cy="1348993"/>
          </a:xfrm>
        </p:spPr>
        <p:txBody>
          <a:bodyPr/>
          <a:lstStyle>
            <a:lvl1pPr marL="0" indent="0">
              <a:buNone/>
              <a:defRPr sz="1800">
                <a:solidFill>
                  <a:schemeClr val="accent1"/>
                </a:solidFill>
              </a:defRPr>
            </a:lvl1pPr>
          </a:lstStyle>
          <a:p>
            <a:r>
              <a:rPr lang="en-US"/>
              <a:t>Insert Subtitle Here</a:t>
            </a:r>
          </a:p>
        </p:txBody>
      </p:sp>
      <p:sp>
        <p:nvSpPr>
          <p:cNvPr id="13" name="Rectangle 18"/>
          <p:cNvSpPr/>
          <p:nvPr userDrawn="1"/>
        </p:nvSpPr>
        <p:spPr bwMode="auto">
          <a:xfrm>
            <a:off x="0" y="2581663"/>
            <a:ext cx="2277752" cy="4276339"/>
          </a:xfrm>
          <a:custGeom>
            <a:avLst/>
            <a:gdLst/>
            <a:ahLst/>
            <a:cxnLst/>
            <a:rect l="l" t="t" r="r" b="b"/>
            <a:pathLst>
              <a:path w="2277752" h="4276339">
                <a:moveTo>
                  <a:pt x="0" y="0"/>
                </a:moveTo>
                <a:lnTo>
                  <a:pt x="2277752" y="4276339"/>
                </a:lnTo>
                <a:lnTo>
                  <a:pt x="0" y="4276339"/>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Tree>
    <p:extLst>
      <p:ext uri="{BB962C8B-B14F-4D97-AF65-F5344CB8AC3E}">
        <p14:creationId xmlns:p14="http://schemas.microsoft.com/office/powerpoint/2010/main" val="184127539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Angle White Title Slide">
    <p:spTree>
      <p:nvGrpSpPr>
        <p:cNvPr id="1" name=""/>
        <p:cNvGrpSpPr/>
        <p:nvPr/>
      </p:nvGrpSpPr>
      <p:grpSpPr>
        <a:xfrm>
          <a:off x="0" y="0"/>
          <a:ext cx="0" cy="0"/>
          <a:chOff x="0" y="0"/>
          <a:chExt cx="0" cy="0"/>
        </a:xfrm>
      </p:grpSpPr>
      <p:sp>
        <p:nvSpPr>
          <p:cNvPr id="14" name="Rectangle 13"/>
          <p:cNvSpPr/>
          <p:nvPr userDrawn="1"/>
        </p:nvSpPr>
        <p:spPr bwMode="auto">
          <a:xfrm>
            <a:off x="0" y="0"/>
            <a:ext cx="9144000" cy="6858000"/>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rgbClr val="FFFFFF"/>
              </a:solidFill>
            </a:endParaRPr>
          </a:p>
        </p:txBody>
      </p:sp>
      <p:sp>
        <p:nvSpPr>
          <p:cNvPr id="15"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7"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8"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0" name="Line 1037"/>
          <p:cNvSpPr>
            <a:spLocks noChangeShapeType="1"/>
          </p:cNvSpPr>
          <p:nvPr userDrawn="1"/>
        </p:nvSpPr>
        <p:spPr bwMode="white">
          <a:xfrm>
            <a:off x="-1" y="5386166"/>
            <a:ext cx="48463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pic>
        <p:nvPicPr>
          <p:cNvPr id="11"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4604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ustom Image Title Slide">
    <p:spTree>
      <p:nvGrpSpPr>
        <p:cNvPr id="1" name=""/>
        <p:cNvGrpSpPr/>
        <p:nvPr/>
      </p:nvGrpSpPr>
      <p:grpSpPr>
        <a:xfrm>
          <a:off x="0" y="0"/>
          <a:ext cx="0" cy="0"/>
          <a:chOff x="0" y="0"/>
          <a:chExt cx="0" cy="0"/>
        </a:xfrm>
      </p:grpSpPr>
      <p:sp>
        <p:nvSpPr>
          <p:cNvPr id="7"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alpha val="8470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5"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16"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7" name="Line 1037"/>
          <p:cNvSpPr>
            <a:spLocks noChangeShapeType="1"/>
          </p:cNvSpPr>
          <p:nvPr userDrawn="1"/>
        </p:nvSpPr>
        <p:spPr bwMode="white">
          <a:xfrm>
            <a:off x="-1" y="5386166"/>
            <a:ext cx="53035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Tree>
    <p:extLst>
      <p:ext uri="{BB962C8B-B14F-4D97-AF65-F5344CB8AC3E}">
        <p14:creationId xmlns:p14="http://schemas.microsoft.com/office/powerpoint/2010/main" val="258487946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reaker Emerson Blu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254494693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reaker Green">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95171912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reaker Turquois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4408129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reaker Gold">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FFCF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221290843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Orang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6699484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Crims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D312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447526383"/>
      </p:ext>
    </p:extLst>
  </p:cSld>
  <p:clrMapOvr>
    <a:overrideClrMapping bg1="lt1" tx1="dk1" bg2="lt2" tx2="dk2" accent1="accent1" accent2="accent2" accent3="accent3" accent4="accent4" accent5="accent5" accent6="accent6" hlink="hlink" folHlink="folHlink"/>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Breaker Purpl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6E29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285216679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reaker Sky Blu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7E5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3603755287"/>
      </p:ext>
    </p:extLst>
  </p:cSld>
  <p:clrMapOvr>
    <a:overrideClrMapping bg1="lt1" tx1="dk1" bg2="lt2" tx2="dk2" accent1="accent1" accent2="accent2" accent3="accent3" accent4="accent4" accent5="accent5" accent6="accent6" hlink="hlink" folHlink="folHlink"/>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reaker Crims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D312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056924326"/>
      </p:ext>
    </p:extLst>
  </p:cSld>
  <p:clrMapOvr>
    <a:overrideClrMapping bg1="lt1" tx1="dk1" bg2="lt2" tx2="dk2" accent1="accent1" accent2="accent2" accent3="accent3" accent4="accent4" accent5="accent5" accent6="accent6" hlink="hlink" folHlink="folHlink"/>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reaker Blue/Gree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00AA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360768808"/>
      </p:ext>
    </p:extLst>
  </p:cSld>
  <p:clrMapOvr>
    <a:overrideClrMapping bg1="lt1" tx1="dk1" bg2="lt2" tx2="dk2" accent1="accent1" accent2="accent2" accent3="accent3" accent4="accent4" accent5="accent5" accent6="accent6" hlink="hlink" folHlink="folHlink"/>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Brow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A4B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967478567"/>
      </p:ext>
    </p:extLst>
  </p:cSld>
  <p:clrMapOvr>
    <a:overrideClrMapping bg1="lt1" tx1="dk1" bg2="lt2" tx2="dk2" accent1="accent1" accent2="accent2" accent3="accent3" accent4="accent4" accent5="accent5" accent6="accent6" hlink="hlink" folHlink="folHlink"/>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ngle Breaker Slide Blu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8" name="Picture 2" descr="X:\EMERSON\_BRAND_RESOURCES\BRAND_STANDARDS\Logos\Logos-Corporate\Logos-Corporate-PNG\CORP_2C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14920" y="5940291"/>
            <a:ext cx="1371600" cy="746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3"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9" name="Straight Connector 8"/>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68625715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ngle Breaker Slide Green">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rgbClr val="BDD5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2"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1"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43289048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ngle Breaker Slide Orang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0"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1" name="Title 9"/>
          <p:cNvSpPr>
            <a:spLocks noGrp="1"/>
          </p:cNvSpPr>
          <p:nvPr>
            <p:ph type="title"/>
          </p:nvPr>
        </p:nvSpPr>
        <p:spPr bwMode="white">
          <a:xfrm>
            <a:off x="533400" y="4492585"/>
            <a:ext cx="4876800" cy="900825"/>
          </a:xfrm>
          <a:effectLst/>
        </p:spPr>
        <p:txBody>
          <a:bodyPr anchor="t"/>
          <a:lstStyle>
            <a:lvl1pPr>
              <a:defRPr sz="2600" b="0">
                <a:solidFill>
                  <a:schemeClr val="tx1"/>
                </a:solidFill>
              </a:defRPr>
            </a:lvl1pPr>
          </a:lstStyle>
          <a:p>
            <a:r>
              <a:rPr lang="en-US"/>
              <a:t>Click to edit Master title style</a:t>
            </a:r>
          </a:p>
        </p:txBody>
      </p:sp>
      <p:sp>
        <p:nvSpPr>
          <p:cNvPr id="12"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tx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511624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53729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7132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Blue/Gree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00AA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924229505"/>
      </p:ext>
    </p:extLst>
  </p:cSld>
  <p:clrMapOvr>
    <a:overrideClrMapping bg1="lt1" tx1="dk1" bg2="lt2" tx2="dk2" accent1="accent1" accent2="accent2" accent3="accent3" accent4="accent4" accent5="accent5" accent6="accent6" hlink="hlink" folHlink="folHlink"/>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 Column 1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6" name="Group 5"/>
          <p:cNvGrpSpPr/>
          <p:nvPr userDrawn="1"/>
        </p:nvGrpSpPr>
        <p:grpSpPr>
          <a:xfrm>
            <a:off x="0" y="6138806"/>
            <a:ext cx="9144000" cy="723258"/>
            <a:chOff x="0" y="5686691"/>
            <a:chExt cx="8306602" cy="731521"/>
          </a:xfrm>
        </p:grpSpPr>
        <p:sp>
          <p:nvSpPr>
            <p:cNvPr id="7" name="Rectangle 6"/>
            <p:cNvSpPr/>
            <p:nvPr/>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7"/>
          </p:nvPr>
        </p:nvSpPr>
        <p:spPr>
          <a:xfrm>
            <a:off x="112712" y="6248400"/>
            <a:ext cx="8934451"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39261864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3"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341833373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5"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264006274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6" name="Group 5"/>
          <p:cNvGrpSpPr/>
          <p:nvPr userDrawn="1"/>
        </p:nvGrpSpPr>
        <p:grpSpPr>
          <a:xfrm>
            <a:off x="0" y="6138806"/>
            <a:ext cx="9144000" cy="723258"/>
            <a:chOff x="0" y="5686691"/>
            <a:chExt cx="8306602" cy="731521"/>
          </a:xfrm>
        </p:grpSpPr>
        <p:sp>
          <p:nvSpPr>
            <p:cNvPr id="7" name="Rectangle 6"/>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6" name="Text Placeholder 15"/>
          <p:cNvSpPr>
            <a:spLocks noGrp="1"/>
          </p:cNvSpPr>
          <p:nvPr>
            <p:ph type="body" sz="quarter" idx="17"/>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4"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257042473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183832296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180598257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04556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99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Column Heading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53209969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 Heading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3" name="Straight Connector 1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511267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Brow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A4B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2190982017"/>
      </p:ext>
    </p:extLst>
  </p:cSld>
  <p:clrMapOvr>
    <a:overrideClrMapping bg1="lt1" tx1="dk1" bg2="lt2" tx2="dk2" accent1="accent1" accent2="accent2" accent3="accent3" accent4="accent4" accent5="accent5" accent6="accent6" hlink="hlink" folHlink="folHlink"/>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lumn 1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6138806"/>
            <a:ext cx="9144000" cy="723258"/>
            <a:chOff x="0" y="5686691"/>
            <a:chExt cx="8306602" cy="731521"/>
          </a:xfrm>
        </p:grpSpPr>
        <p:sp>
          <p:nvSpPr>
            <p:cNvPr id="13" name="Rectangle 12"/>
            <p:cNvSpPr/>
            <p:nvPr/>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4" name="Straight Connector 13"/>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18" name="Text Placeholder 15"/>
          <p:cNvSpPr>
            <a:spLocks noGrp="1"/>
          </p:cNvSpPr>
          <p:nvPr>
            <p:ph type="body" sz="quarter" idx="21"/>
          </p:nvPr>
        </p:nvSpPr>
        <p:spPr>
          <a:xfrm>
            <a:off x="112713" y="6248400"/>
            <a:ext cx="8934450"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416957834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4"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3"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54835153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638800"/>
            <a:ext cx="9144000" cy="1219201"/>
            <a:chOff x="0" y="5686691"/>
            <a:chExt cx="8306602" cy="825501"/>
          </a:xfrm>
        </p:grpSpPr>
        <p:sp>
          <p:nvSpPr>
            <p:cNvPr id="15" name="Rectangle 14"/>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6"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7"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3225738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p:cNvGrpSpPr/>
          <p:nvPr userDrawn="1"/>
        </p:nvGrpSpPr>
        <p:grpSpPr>
          <a:xfrm>
            <a:off x="0" y="6138806"/>
            <a:ext cx="9144000" cy="723258"/>
            <a:chOff x="0" y="5686691"/>
            <a:chExt cx="8306602" cy="731521"/>
          </a:xfrm>
        </p:grpSpPr>
        <p:sp>
          <p:nvSpPr>
            <p:cNvPr id="19" name="Rectangle 18"/>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1" name="Text Placeholder 15"/>
          <p:cNvSpPr>
            <a:spLocks noGrp="1"/>
          </p:cNvSpPr>
          <p:nvPr>
            <p:ph type="body" sz="quarter" idx="18"/>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17"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193390354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867401"/>
            <a:ext cx="9144000" cy="990600"/>
            <a:chOff x="0" y="5686691"/>
            <a:chExt cx="8306602" cy="825501"/>
          </a:xfrm>
        </p:grpSpPr>
        <p:sp>
          <p:nvSpPr>
            <p:cNvPr id="15" name="Rectangle 14"/>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7"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2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3" name="Straight Connector 2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8"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10058081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userDrawn="1"/>
        </p:nvGrpSpPr>
        <p:grpSpPr>
          <a:xfrm>
            <a:off x="0" y="5638800"/>
            <a:ext cx="9144000" cy="1219201"/>
            <a:chOff x="0" y="5686691"/>
            <a:chExt cx="8306602" cy="825501"/>
          </a:xfrm>
        </p:grpSpPr>
        <p:sp>
          <p:nvSpPr>
            <p:cNvPr id="18" name="Rectangle 17"/>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9" name="Straight Connector 18"/>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0"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3" name="Straight Connector 22"/>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74299200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95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5" name="Text Placeholder 10"/>
          <p:cNvSpPr>
            <a:spLocks noGrp="1"/>
          </p:cNvSpPr>
          <p:nvPr>
            <p:ph type="body" sz="quarter" idx="14"/>
          </p:nvPr>
        </p:nvSpPr>
        <p:spPr>
          <a:xfrm>
            <a:off x="32289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610933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6" name="Content Placeholder 5"/>
          <p:cNvSpPr>
            <a:spLocks noGrp="1"/>
          </p:cNvSpPr>
          <p:nvPr>
            <p:ph sz="quarter" idx="19"/>
          </p:nvPr>
        </p:nvSpPr>
        <p:spPr>
          <a:xfrm>
            <a:off x="4095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20"/>
          </p:nvPr>
        </p:nvSpPr>
        <p:spPr>
          <a:xfrm>
            <a:off x="32289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p:cNvSpPr>
            <a:spLocks noGrp="1"/>
          </p:cNvSpPr>
          <p:nvPr>
            <p:ph sz="quarter" idx="21"/>
          </p:nvPr>
        </p:nvSpPr>
        <p:spPr>
          <a:xfrm>
            <a:off x="610933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bwMode="auto">
          <a:xfrm>
            <a:off x="409575" y="1818640"/>
            <a:ext cx="26426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0" name="Straight Connector 9"/>
          <p:cNvCxnSpPr/>
          <p:nvPr userDrawn="1"/>
        </p:nvCxnSpPr>
        <p:spPr bwMode="auto">
          <a:xfrm>
            <a:off x="3228975" y="1818640"/>
            <a:ext cx="26426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2" name="Straight Connector 11"/>
          <p:cNvCxnSpPr/>
          <p:nvPr userDrawn="1"/>
        </p:nvCxnSpPr>
        <p:spPr bwMode="auto">
          <a:xfrm>
            <a:off x="6109335" y="1818640"/>
            <a:ext cx="26426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59948295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Photo 3 Column">
    <p:spTree>
      <p:nvGrpSpPr>
        <p:cNvPr id="1" name=""/>
        <p:cNvGrpSpPr/>
        <p:nvPr/>
      </p:nvGrpSpPr>
      <p:grpSpPr>
        <a:xfrm>
          <a:off x="0" y="0"/>
          <a:ext cx="0" cy="0"/>
          <a:chOff x="0" y="0"/>
          <a:chExt cx="0" cy="0"/>
        </a:xfrm>
      </p:grpSpPr>
      <p:sp>
        <p:nvSpPr>
          <p:cNvPr id="11" name="Content Placeholder 10"/>
          <p:cNvSpPr>
            <a:spLocks noGrp="1"/>
          </p:cNvSpPr>
          <p:nvPr>
            <p:ph sz="quarter" idx="21"/>
          </p:nvPr>
        </p:nvSpPr>
        <p:spPr>
          <a:xfrm>
            <a:off x="381000" y="1371600"/>
            <a:ext cx="2667000" cy="2286000"/>
          </a:xfrm>
        </p:spPr>
        <p:txBody>
          <a:bodyPr/>
          <a:lstStyle/>
          <a:p>
            <a:pPr lvl="0"/>
            <a:endParaRPr lang="en-US"/>
          </a:p>
        </p:txBody>
      </p:sp>
      <p:sp>
        <p:nvSpPr>
          <p:cNvPr id="20" name="Content Placeholder 10"/>
          <p:cNvSpPr>
            <a:spLocks noGrp="1"/>
          </p:cNvSpPr>
          <p:nvPr>
            <p:ph sz="quarter" idx="22"/>
          </p:nvPr>
        </p:nvSpPr>
        <p:spPr>
          <a:xfrm>
            <a:off x="6096000" y="1371600"/>
            <a:ext cx="2667000" cy="2286000"/>
          </a:xfrm>
        </p:spPr>
        <p:txBody>
          <a:bodyPr/>
          <a:lstStyle/>
          <a:p>
            <a:pPr lvl="0"/>
            <a:endParaRPr lang="en-US"/>
          </a:p>
        </p:txBody>
      </p:sp>
      <p:sp>
        <p:nvSpPr>
          <p:cNvPr id="21" name="Content Placeholder 10"/>
          <p:cNvSpPr>
            <a:spLocks noGrp="1"/>
          </p:cNvSpPr>
          <p:nvPr>
            <p:ph sz="quarter" idx="23"/>
          </p:nvPr>
        </p:nvSpPr>
        <p:spPr>
          <a:xfrm>
            <a:off x="3238500" y="1371600"/>
            <a:ext cx="2667000" cy="2286000"/>
          </a:xfrm>
        </p:spPr>
        <p:txBody>
          <a:bodyPr/>
          <a:lstStyle/>
          <a:p>
            <a:pPr lvl="0"/>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6" name="Content Placeholder 73"/>
          <p:cNvGraphicFramePr>
            <a:graphicFrameLocks/>
          </p:cNvGraphicFramePr>
          <p:nvPr userDrawn="1"/>
        </p:nvGraphicFramePr>
        <p:xfrm>
          <a:off x="6096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7" name="Content Placeholder 73"/>
          <p:cNvGraphicFramePr>
            <a:graphicFrameLocks/>
          </p:cNvGraphicFramePr>
          <p:nvPr userDrawn="1"/>
        </p:nvGraphicFramePr>
        <p:xfrm>
          <a:off x="32385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nvGraphicFramePr>
        <p:xfrm>
          <a:off x="381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9" name="Text Placeholder 3"/>
          <p:cNvSpPr>
            <a:spLocks noGrp="1"/>
          </p:cNvSpPr>
          <p:nvPr>
            <p:ph type="body" sz="quarter" idx="31" hasCustomPrompt="1"/>
          </p:nvPr>
        </p:nvSpPr>
        <p:spPr>
          <a:xfrm>
            <a:off x="457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0" name="Text Placeholder 3"/>
          <p:cNvSpPr>
            <a:spLocks noGrp="1"/>
          </p:cNvSpPr>
          <p:nvPr>
            <p:ph type="body" sz="quarter" idx="32" hasCustomPrompt="1"/>
          </p:nvPr>
        </p:nvSpPr>
        <p:spPr>
          <a:xfrm>
            <a:off x="33274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2" name="Text Placeholder 3"/>
          <p:cNvSpPr>
            <a:spLocks noGrp="1"/>
          </p:cNvSpPr>
          <p:nvPr>
            <p:ph type="body" sz="quarter" idx="33" hasCustomPrompt="1"/>
          </p:nvPr>
        </p:nvSpPr>
        <p:spPr>
          <a:xfrm>
            <a:off x="6172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3" name="Straight Connector 12"/>
          <p:cNvCxnSpPr/>
          <p:nvPr userDrawn="1"/>
        </p:nvCxnSpPr>
        <p:spPr bwMode="auto">
          <a:xfrm>
            <a:off x="409575" y="3652390"/>
            <a:ext cx="26426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4" name="Straight Connector 13"/>
          <p:cNvCxnSpPr/>
          <p:nvPr userDrawn="1"/>
        </p:nvCxnSpPr>
        <p:spPr bwMode="auto">
          <a:xfrm>
            <a:off x="3228975" y="3652390"/>
            <a:ext cx="2642616" cy="0"/>
          </a:xfrm>
          <a:prstGeom prst="line">
            <a:avLst/>
          </a:prstGeom>
          <a:solidFill>
            <a:schemeClr val="accent1"/>
          </a:solidFill>
          <a:ln w="57150" cap="flat" cmpd="sng" algn="ctr">
            <a:solidFill>
              <a:srgbClr val="00B050"/>
            </a:solidFill>
            <a:prstDash val="solid"/>
            <a:round/>
            <a:headEnd type="none" w="med" len="med"/>
            <a:tailEnd type="none" w="med" len="med"/>
          </a:ln>
          <a:effectLst/>
        </p:spPr>
      </p:cxnSp>
      <p:cxnSp>
        <p:nvCxnSpPr>
          <p:cNvPr id="15" name="Straight Connector 14"/>
          <p:cNvCxnSpPr/>
          <p:nvPr userDrawn="1"/>
        </p:nvCxnSpPr>
        <p:spPr bwMode="auto">
          <a:xfrm>
            <a:off x="6109335" y="3652390"/>
            <a:ext cx="2642616" cy="0"/>
          </a:xfrm>
          <a:prstGeom prst="line">
            <a:avLst/>
          </a:prstGeom>
          <a:solidFill>
            <a:schemeClr val="accent1"/>
          </a:solidFill>
          <a:ln w="5715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02968294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253809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66661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679513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253809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66661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679513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16" name="Straight Connector 15"/>
          <p:cNvCxnSpPr/>
          <p:nvPr userDrawn="1"/>
        </p:nvCxnSpPr>
        <p:spPr bwMode="auto">
          <a:xfrm>
            <a:off x="393192" y="18237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8" name="Straight Connector 17"/>
          <p:cNvCxnSpPr/>
          <p:nvPr userDrawn="1"/>
        </p:nvCxnSpPr>
        <p:spPr bwMode="auto">
          <a:xfrm>
            <a:off x="2540339" y="18237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687486" y="18237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23" name="Straight Connector 22"/>
          <p:cNvCxnSpPr/>
          <p:nvPr userDrawn="1"/>
        </p:nvCxnSpPr>
        <p:spPr bwMode="auto">
          <a:xfrm>
            <a:off x="6834632" y="18237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296953359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 Photo 4 Column">
    <p:spTree>
      <p:nvGrpSpPr>
        <p:cNvPr id="1" name=""/>
        <p:cNvGrpSpPr/>
        <p:nvPr/>
      </p:nvGrpSpPr>
      <p:grpSpPr>
        <a:xfrm>
          <a:off x="0" y="0"/>
          <a:ext cx="0" cy="0"/>
          <a:chOff x="0" y="0"/>
          <a:chExt cx="0" cy="0"/>
        </a:xfrm>
      </p:grpSpPr>
      <p:sp>
        <p:nvSpPr>
          <p:cNvPr id="12" name="Picture Placeholder 11"/>
          <p:cNvSpPr>
            <a:spLocks noGrp="1"/>
          </p:cNvSpPr>
          <p:nvPr>
            <p:ph type="pic" sz="quarter" idx="27"/>
          </p:nvPr>
        </p:nvSpPr>
        <p:spPr>
          <a:xfrm>
            <a:off x="409575" y="1295400"/>
            <a:ext cx="1900238" cy="1277938"/>
          </a:xfrm>
        </p:spPr>
        <p:txBody>
          <a:bodyPr/>
          <a:lstStyle/>
          <a:p>
            <a:endParaRPr lang="en-US"/>
          </a:p>
        </p:txBody>
      </p:sp>
      <p:sp>
        <p:nvSpPr>
          <p:cNvPr id="29" name="Picture Placeholder 11"/>
          <p:cNvSpPr>
            <a:spLocks noGrp="1"/>
          </p:cNvSpPr>
          <p:nvPr>
            <p:ph type="pic" sz="quarter" idx="28"/>
          </p:nvPr>
        </p:nvSpPr>
        <p:spPr>
          <a:xfrm>
            <a:off x="6858000" y="1295400"/>
            <a:ext cx="1900238" cy="1277938"/>
          </a:xfrm>
        </p:spPr>
        <p:txBody>
          <a:bodyPr/>
          <a:lstStyle/>
          <a:p>
            <a:endParaRPr lang="en-US"/>
          </a:p>
        </p:txBody>
      </p:sp>
      <p:sp>
        <p:nvSpPr>
          <p:cNvPr id="31" name="Picture Placeholder 11"/>
          <p:cNvSpPr>
            <a:spLocks noGrp="1"/>
          </p:cNvSpPr>
          <p:nvPr>
            <p:ph type="pic" sz="quarter" idx="29"/>
          </p:nvPr>
        </p:nvSpPr>
        <p:spPr>
          <a:xfrm>
            <a:off x="2559050" y="1295400"/>
            <a:ext cx="1900238" cy="1277938"/>
          </a:xfrm>
        </p:spPr>
        <p:txBody>
          <a:bodyPr/>
          <a:lstStyle/>
          <a:p>
            <a:endParaRPr lang="en-US"/>
          </a:p>
        </p:txBody>
      </p:sp>
      <p:sp>
        <p:nvSpPr>
          <p:cNvPr id="36" name="Picture Placeholder 11"/>
          <p:cNvSpPr>
            <a:spLocks noGrp="1"/>
          </p:cNvSpPr>
          <p:nvPr>
            <p:ph type="pic" sz="quarter" idx="30"/>
          </p:nvPr>
        </p:nvSpPr>
        <p:spPr>
          <a:xfrm>
            <a:off x="4708525" y="1295400"/>
            <a:ext cx="1900238" cy="1277938"/>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7" name="Content Placeholder 73"/>
          <p:cNvGraphicFramePr>
            <a:graphicFrameLocks/>
          </p:cNvGraphicFramePr>
          <p:nvPr userDrawn="1"/>
        </p:nvGraphicFramePr>
        <p:xfrm>
          <a:off x="685800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r>
                        <a:rPr kumimoji="0" lang="en-US" sz="1600" b="1" i="0" u="none" strike="noStrike" kern="0" cap="none" spc="0" normalizeH="0" baseline="0" noProof="0">
                          <a:ln>
                            <a:noFill/>
                          </a:ln>
                          <a:solidFill>
                            <a:srgbClr val="3F4040"/>
                          </a:solidFill>
                          <a:effectLst/>
                          <a:uLnTx/>
                          <a:uFillTx/>
                          <a:latin typeface="+mn-lt"/>
                          <a:ea typeface="+mn-ea"/>
                          <a:cs typeface="+mn-cs"/>
                        </a:rPr>
                        <a:t> </a:t>
                      </a: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nvGraphicFramePr>
        <p:xfrm>
          <a:off x="470852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Content Placeholder 73"/>
          <p:cNvGraphicFramePr>
            <a:graphicFrameLocks/>
          </p:cNvGraphicFramePr>
          <p:nvPr userDrawn="1"/>
        </p:nvGraphicFramePr>
        <p:xfrm>
          <a:off x="255905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Content Placeholder 73"/>
          <p:cNvGraphicFramePr>
            <a:graphicFrameLocks/>
          </p:cNvGraphicFramePr>
          <p:nvPr userDrawn="1"/>
        </p:nvGraphicFramePr>
        <p:xfrm>
          <a:off x="40957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31" hasCustomPrompt="1"/>
          </p:nvPr>
        </p:nvSpPr>
        <p:spPr>
          <a:xfrm>
            <a:off x="4445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3" name="Text Placeholder 3"/>
          <p:cNvSpPr>
            <a:spLocks noGrp="1"/>
          </p:cNvSpPr>
          <p:nvPr>
            <p:ph type="body" sz="quarter" idx="32" hasCustomPrompt="1"/>
          </p:nvPr>
        </p:nvSpPr>
        <p:spPr>
          <a:xfrm>
            <a:off x="26162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4" name="Text Placeholder 3"/>
          <p:cNvSpPr>
            <a:spLocks noGrp="1"/>
          </p:cNvSpPr>
          <p:nvPr>
            <p:ph type="body" sz="quarter" idx="33" hasCustomPrompt="1"/>
          </p:nvPr>
        </p:nvSpPr>
        <p:spPr>
          <a:xfrm>
            <a:off x="4749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5" name="Text Placeholder 3"/>
          <p:cNvSpPr>
            <a:spLocks noGrp="1"/>
          </p:cNvSpPr>
          <p:nvPr>
            <p:ph type="body" sz="quarter" idx="34" hasCustomPrompt="1"/>
          </p:nvPr>
        </p:nvSpPr>
        <p:spPr>
          <a:xfrm>
            <a:off x="6908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6" name="Straight Connector 15"/>
          <p:cNvCxnSpPr/>
          <p:nvPr userDrawn="1"/>
        </p:nvCxnSpPr>
        <p:spPr bwMode="auto">
          <a:xfrm>
            <a:off x="393192" y="26238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7" name="Straight Connector 16"/>
          <p:cNvCxnSpPr/>
          <p:nvPr userDrawn="1"/>
        </p:nvCxnSpPr>
        <p:spPr bwMode="auto">
          <a:xfrm>
            <a:off x="2540339" y="26238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8" name="Straight Connector 17"/>
          <p:cNvCxnSpPr/>
          <p:nvPr userDrawn="1"/>
        </p:nvCxnSpPr>
        <p:spPr bwMode="auto">
          <a:xfrm>
            <a:off x="4687486" y="26238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9" name="Straight Connector 18"/>
          <p:cNvCxnSpPr/>
          <p:nvPr userDrawn="1"/>
        </p:nvCxnSpPr>
        <p:spPr bwMode="auto">
          <a:xfrm>
            <a:off x="6834632" y="26238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28101475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Breaker Slide Blu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8" name="Picture 2" descr="X:\EMERSON\_BRAND_RESOURCES\BRAND_STANDARDS\Logos\Logos-Corporate\Logos-Corporate-PNG\CORP_2C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14920" y="5940291"/>
            <a:ext cx="1371600" cy="746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3"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9" name="Straight Connector 8"/>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52317723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x2 Column with Headings">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4715256"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24815"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4730496"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4" y="190500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4715256" y="190500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24814" y="457708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4730496" y="457708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cxnSp>
        <p:nvCxnSpPr>
          <p:cNvPr id="11" name="Straight Connector 10"/>
          <p:cNvCxnSpPr/>
          <p:nvPr userDrawn="1"/>
        </p:nvCxnSpPr>
        <p:spPr bwMode="auto">
          <a:xfrm>
            <a:off x="393192" y="1823720"/>
            <a:ext cx="4032504"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15256" y="1823720"/>
            <a:ext cx="4032504"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4" name="Straight Connector 13"/>
          <p:cNvCxnSpPr/>
          <p:nvPr userDrawn="1"/>
        </p:nvCxnSpPr>
        <p:spPr bwMode="auto">
          <a:xfrm>
            <a:off x="393193" y="4495800"/>
            <a:ext cx="4032504"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cxnSp>
        <p:nvCxnSpPr>
          <p:cNvPr id="16" name="Straight Connector 15"/>
          <p:cNvCxnSpPr/>
          <p:nvPr userDrawn="1"/>
        </p:nvCxnSpPr>
        <p:spPr bwMode="auto">
          <a:xfrm>
            <a:off x="4715256" y="4495800"/>
            <a:ext cx="4032504" cy="0"/>
          </a:xfrm>
          <a:prstGeom prst="line">
            <a:avLst/>
          </a:prstGeom>
          <a:solidFill>
            <a:schemeClr val="accent1"/>
          </a:solidFill>
          <a:ln w="571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295037720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ef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3383280"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nvGraphicFramePr>
        <p:xfrm>
          <a:off x="409575"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Text Placeholder 2"/>
          <p:cNvSpPr>
            <a:spLocks noGrp="1"/>
          </p:cNvSpPr>
          <p:nvPr>
            <p:ph type="body" sz="quarter" idx="17" hasCustomPrompt="1"/>
          </p:nvPr>
        </p:nvSpPr>
        <p:spPr>
          <a:xfrm>
            <a:off x="4318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4318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7" name="Straight Connector 6"/>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8304020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Righ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409575"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59944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8" name="Straight Connector 7"/>
          <p:cNvCxnSpPr/>
          <p:nvPr userDrawn="1"/>
        </p:nvCxnSpPr>
        <p:spPr bwMode="auto">
          <a:xfrm>
            <a:off x="59506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46022925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rt Ful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8"/>
          </p:nvPr>
        </p:nvSpPr>
        <p:spPr>
          <a:xfrm>
            <a:off x="409575" y="1704814"/>
            <a:ext cx="8353425" cy="4417017"/>
          </a:xfrm>
        </p:spPr>
        <p:txBody>
          <a:bodyPr/>
          <a:lstStyle/>
          <a:p>
            <a:endParaRPr lang="en-US"/>
          </a:p>
        </p:txBody>
      </p:sp>
      <p:sp>
        <p:nvSpPr>
          <p:cNvPr id="9" name="Text Placeholder 8"/>
          <p:cNvSpPr>
            <a:spLocks noGrp="1"/>
          </p:cNvSpPr>
          <p:nvPr>
            <p:ph type="body" sz="quarter" idx="19"/>
          </p:nvPr>
        </p:nvSpPr>
        <p:spPr>
          <a:xfrm>
            <a:off x="409575" y="6214902"/>
            <a:ext cx="8353425" cy="204152"/>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835342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7727787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Lef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3307866"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3314216"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3314215"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Table 5"/>
          <p:cNvGraphicFramePr>
            <a:graphicFrameLocks noGrp="1"/>
          </p:cNvGraphicFramePr>
          <p:nvPr userDrawn="1"/>
        </p:nvGraphicFramePr>
        <p:xfrm>
          <a:off x="409575" y="133985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4318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4318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230853642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rt Righ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5"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Content Placeholder 73"/>
          <p:cNvGraphicFramePr>
            <a:graphicFrameLocks/>
          </p:cNvGraphicFramePr>
          <p:nvPr userDrawn="1"/>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59944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59506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02348637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889760"/>
            <a:ext cx="4046854" cy="426306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889760"/>
            <a:ext cx="4021391" cy="4263068"/>
          </a:xfrm>
        </p:spPr>
        <p:txBody>
          <a:bodyPr/>
          <a:lstStyle/>
          <a:p>
            <a:endParaRPr lang="en-US"/>
          </a:p>
        </p:txBody>
      </p:sp>
      <p:sp>
        <p:nvSpPr>
          <p:cNvPr id="13" name="Text Placeholder 8"/>
          <p:cNvSpPr>
            <a:spLocks noGrp="1"/>
          </p:cNvSpPr>
          <p:nvPr>
            <p:ph type="body" sz="quarter" idx="23"/>
          </p:nvPr>
        </p:nvSpPr>
        <p:spPr>
          <a:xfrm>
            <a:off x="4800601"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0549142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52600"/>
            <a:ext cx="2572449" cy="440022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0" name="Chart Placeholder 3"/>
          <p:cNvSpPr>
            <a:spLocks noGrp="1"/>
          </p:cNvSpPr>
          <p:nvPr>
            <p:ph type="chart" sz="quarter" idx="22"/>
          </p:nvPr>
        </p:nvSpPr>
        <p:spPr>
          <a:xfrm>
            <a:off x="3290807" y="1752600"/>
            <a:ext cx="2572449" cy="4400228"/>
          </a:xfrm>
        </p:spPr>
        <p:txBody>
          <a:bodyPr/>
          <a:lstStyle/>
          <a:p>
            <a:endParaRPr lang="en-US"/>
          </a:p>
        </p:txBody>
      </p:sp>
      <p:sp>
        <p:nvSpPr>
          <p:cNvPr id="15" name="Text Placeholder 8"/>
          <p:cNvSpPr>
            <a:spLocks noGrp="1"/>
          </p:cNvSpPr>
          <p:nvPr>
            <p:ph type="body" sz="quarter" idx="23"/>
          </p:nvPr>
        </p:nvSpPr>
        <p:spPr>
          <a:xfrm>
            <a:off x="3297158"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6" name="Text Placeholder 7"/>
          <p:cNvSpPr>
            <a:spLocks noGrp="1"/>
          </p:cNvSpPr>
          <p:nvPr>
            <p:ph type="body" sz="quarter" idx="24"/>
          </p:nvPr>
        </p:nvSpPr>
        <p:spPr>
          <a:xfrm>
            <a:off x="3297157"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7" name="Chart Placeholder 3"/>
          <p:cNvSpPr>
            <a:spLocks noGrp="1"/>
          </p:cNvSpPr>
          <p:nvPr>
            <p:ph type="chart" sz="quarter" idx="25"/>
          </p:nvPr>
        </p:nvSpPr>
        <p:spPr>
          <a:xfrm>
            <a:off x="6216111" y="1752600"/>
            <a:ext cx="2572449" cy="4400228"/>
          </a:xfrm>
        </p:spPr>
        <p:txBody>
          <a:bodyPr/>
          <a:lstStyle/>
          <a:p>
            <a:endParaRPr lang="en-US"/>
          </a:p>
        </p:txBody>
      </p:sp>
      <p:sp>
        <p:nvSpPr>
          <p:cNvPr id="18" name="Text Placeholder 8"/>
          <p:cNvSpPr>
            <a:spLocks noGrp="1"/>
          </p:cNvSpPr>
          <p:nvPr>
            <p:ph type="body" sz="quarter" idx="26"/>
          </p:nvPr>
        </p:nvSpPr>
        <p:spPr>
          <a:xfrm>
            <a:off x="6222462"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9" name="Text Placeholder 7"/>
          <p:cNvSpPr>
            <a:spLocks noGrp="1"/>
          </p:cNvSpPr>
          <p:nvPr>
            <p:ph type="body" sz="quarter" idx="27"/>
          </p:nvPr>
        </p:nvSpPr>
        <p:spPr>
          <a:xfrm>
            <a:off x="6222461"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67581129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676010"/>
            <a:ext cx="4046854" cy="1862195"/>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676010"/>
            <a:ext cx="4021391" cy="1850967"/>
          </a:xfrm>
        </p:spPr>
        <p:txBody>
          <a:bodyPr/>
          <a:lstStyle/>
          <a:p>
            <a:endParaRPr lang="en-US"/>
          </a:p>
        </p:txBody>
      </p:sp>
      <p:sp>
        <p:nvSpPr>
          <p:cNvPr id="13" name="Text Placeholder 8"/>
          <p:cNvSpPr>
            <a:spLocks noGrp="1"/>
          </p:cNvSpPr>
          <p:nvPr>
            <p:ph type="body" sz="quarter" idx="23"/>
          </p:nvPr>
        </p:nvSpPr>
        <p:spPr>
          <a:xfrm>
            <a:off x="4800601"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0" name="Chart Placeholder 3"/>
          <p:cNvSpPr>
            <a:spLocks noGrp="1"/>
          </p:cNvSpPr>
          <p:nvPr>
            <p:ph type="chart" sz="quarter" idx="25"/>
          </p:nvPr>
        </p:nvSpPr>
        <p:spPr>
          <a:xfrm>
            <a:off x="413126" y="4405285"/>
            <a:ext cx="4046854" cy="1862195"/>
          </a:xfrm>
        </p:spPr>
        <p:txBody>
          <a:bodyPr/>
          <a:lstStyle/>
          <a:p>
            <a:endParaRPr lang="en-US"/>
          </a:p>
        </p:txBody>
      </p:sp>
      <p:sp>
        <p:nvSpPr>
          <p:cNvPr id="21" name="Text Placeholder 8"/>
          <p:cNvSpPr>
            <a:spLocks noGrp="1"/>
          </p:cNvSpPr>
          <p:nvPr>
            <p:ph type="body" sz="quarter" idx="26"/>
          </p:nvPr>
        </p:nvSpPr>
        <p:spPr>
          <a:xfrm>
            <a:off x="419476"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2" name="Text Placeholder 7"/>
          <p:cNvSpPr>
            <a:spLocks noGrp="1"/>
          </p:cNvSpPr>
          <p:nvPr>
            <p:ph type="body" sz="quarter" idx="27"/>
          </p:nvPr>
        </p:nvSpPr>
        <p:spPr>
          <a:xfrm>
            <a:off x="419475" y="3947184"/>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3" name="Chart Placeholder 3"/>
          <p:cNvSpPr>
            <a:spLocks noGrp="1"/>
          </p:cNvSpPr>
          <p:nvPr>
            <p:ph type="chart" sz="quarter" idx="28"/>
          </p:nvPr>
        </p:nvSpPr>
        <p:spPr>
          <a:xfrm>
            <a:off x="4719060" y="4405285"/>
            <a:ext cx="4021391" cy="1850967"/>
          </a:xfrm>
        </p:spPr>
        <p:txBody>
          <a:bodyPr/>
          <a:lstStyle/>
          <a:p>
            <a:endParaRPr lang="en-US"/>
          </a:p>
        </p:txBody>
      </p:sp>
      <p:sp>
        <p:nvSpPr>
          <p:cNvPr id="24" name="Text Placeholder 8"/>
          <p:cNvSpPr>
            <a:spLocks noGrp="1"/>
          </p:cNvSpPr>
          <p:nvPr>
            <p:ph type="body" sz="quarter" idx="29"/>
          </p:nvPr>
        </p:nvSpPr>
        <p:spPr>
          <a:xfrm>
            <a:off x="4810501"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5" name="Text Placeholder 7"/>
          <p:cNvSpPr>
            <a:spLocks noGrp="1"/>
          </p:cNvSpPr>
          <p:nvPr>
            <p:ph type="body" sz="quarter" idx="30"/>
          </p:nvPr>
        </p:nvSpPr>
        <p:spPr>
          <a:xfrm>
            <a:off x="4725540" y="3947184"/>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9203494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4087090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gle Breaker Slide Green">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rgbClr val="BDD5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2"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1"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6171456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p:cNvSpPr/>
          <p:nvPr userDrawn="1"/>
        </p:nvSpPr>
        <p:spPr bwMode="white">
          <a:xfrm>
            <a:off x="0" y="685800"/>
            <a:ext cx="8839200" cy="914400"/>
          </a:xfrm>
          <a:prstGeom prst="rect">
            <a:avLst/>
          </a:prstGeom>
          <a:solidFill>
            <a:schemeClr val="bg1"/>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60110048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Rectangle 1"/>
          <p:cNvSpPr/>
          <p:nvPr userDrawn="1"/>
        </p:nvSpPr>
        <p:spPr bwMode="white">
          <a:xfrm>
            <a:off x="0" y="0"/>
            <a:ext cx="9144000" cy="6858000"/>
          </a:xfrm>
          <a:prstGeom prst="rect">
            <a:avLst/>
          </a:prstGeom>
          <a:solidFill>
            <a:srgbClr val="000000"/>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2408736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gle Breaker Slide Orang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0"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1" name="Title 9"/>
          <p:cNvSpPr>
            <a:spLocks noGrp="1"/>
          </p:cNvSpPr>
          <p:nvPr>
            <p:ph type="title"/>
          </p:nvPr>
        </p:nvSpPr>
        <p:spPr bwMode="white">
          <a:xfrm>
            <a:off x="533400" y="4492585"/>
            <a:ext cx="4876800" cy="900825"/>
          </a:xfrm>
          <a:effectLst/>
        </p:spPr>
        <p:txBody>
          <a:bodyPr anchor="t"/>
          <a:lstStyle>
            <a:lvl1pPr>
              <a:defRPr sz="2600" b="0">
                <a:solidFill>
                  <a:schemeClr val="tx1"/>
                </a:solidFill>
              </a:defRPr>
            </a:lvl1pPr>
          </a:lstStyle>
          <a:p>
            <a:r>
              <a:rPr lang="en-US"/>
              <a:t>Click to edit Master title style</a:t>
            </a:r>
          </a:p>
        </p:txBody>
      </p:sp>
      <p:sp>
        <p:nvSpPr>
          <p:cNvPr id="12"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tx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700815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547414"/>
      </p:ext>
    </p:extLst>
  </p:cSld>
  <p:clrMapOvr>
    <a:masterClrMapping/>
  </p:clrMapOvr>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121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1 Line External Tombstone">
    <p:spTree>
      <p:nvGrpSpPr>
        <p:cNvPr id="1" name=""/>
        <p:cNvGrpSpPr/>
        <p:nvPr/>
      </p:nvGrpSpPr>
      <p:grpSpPr>
        <a:xfrm>
          <a:off x="0" y="0"/>
          <a:ext cx="0" cy="0"/>
          <a:chOff x="0" y="0"/>
          <a:chExt cx="0" cy="0"/>
        </a:xfrm>
      </p:grpSpPr>
      <p:grpSp>
        <p:nvGrpSpPr>
          <p:cNvPr id="6" name="Group 5"/>
          <p:cNvGrpSpPr/>
          <p:nvPr userDrawn="1"/>
        </p:nvGrpSpPr>
        <p:grpSpPr>
          <a:xfrm>
            <a:off x="0" y="6138806"/>
            <a:ext cx="9144000" cy="723258"/>
            <a:chOff x="0" y="5686691"/>
            <a:chExt cx="8306602" cy="731521"/>
          </a:xfrm>
        </p:grpSpPr>
        <p:sp>
          <p:nvSpPr>
            <p:cNvPr id="7" name="Rectangle 6"/>
            <p:cNvSpPr/>
            <p:nvPr userDrawn="1"/>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7"/>
          </p:nvPr>
        </p:nvSpPr>
        <p:spPr>
          <a:xfrm>
            <a:off x="112712" y="6248400"/>
            <a:ext cx="8934451"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3" name="Rectangle 6">
            <a:extLst>
              <a:ext uri="{FF2B5EF4-FFF2-40B4-BE49-F238E27FC236}">
                <a16:creationId xmlns:a16="http://schemas.microsoft.com/office/drawing/2014/main" id="{2085EEA2-51CA-4E15-98BF-7F7D9F04E1B6}"/>
              </a:ext>
            </a:extLst>
          </p:cNvPr>
          <p:cNvSpPr>
            <a:spLocks noChangeArrowheads="1"/>
          </p:cNvSpPr>
          <p:nvPr userDrawn="1"/>
        </p:nvSpPr>
        <p:spPr bwMode="auto">
          <a:xfrm>
            <a:off x="3248207" y="6638276"/>
            <a:ext cx="2647586" cy="191476"/>
          </a:xfrm>
          <a:prstGeom prst="rect">
            <a:avLst/>
          </a:prstGeom>
          <a:noFill/>
          <a:ln w="9525">
            <a:noFill/>
            <a:miter lim="800000"/>
            <a:headEnd/>
            <a:tailEnd/>
          </a:ln>
        </p:spPr>
        <p:txBody>
          <a:bodyPr anchor="ctr"/>
          <a:lstStyle/>
          <a:p>
            <a:pPr lvl="0" algn="ctr">
              <a:buClr>
                <a:srgbClr val="FFFFFF">
                  <a:lumMod val="50000"/>
                </a:srgbClr>
              </a:buClr>
            </a:pPr>
            <a:r>
              <a:rPr lang="en-US" sz="900" b="0" i="0" u="none" strike="noStrike" kern="1200">
                <a:solidFill>
                  <a:schemeClr val="bg1"/>
                </a:solidFill>
                <a:effectLst/>
                <a:latin typeface="+mn-lt"/>
                <a:ea typeface="+mn-ea"/>
                <a:cs typeface="+mn-cs"/>
              </a:rPr>
              <a:t>Carrier 2-Stage</a:t>
            </a:r>
            <a:endParaRPr lang="en-US" sz="900">
              <a:solidFill>
                <a:schemeClr val="bg1"/>
              </a:solidFill>
            </a:endParaRPr>
          </a:p>
        </p:txBody>
      </p:sp>
    </p:spTree>
    <p:extLst>
      <p:ext uri="{BB962C8B-B14F-4D97-AF65-F5344CB8AC3E}">
        <p14:creationId xmlns:p14="http://schemas.microsoft.com/office/powerpoint/2010/main" val="23771677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Angle White Title Slide">
    <p:spTree>
      <p:nvGrpSpPr>
        <p:cNvPr id="1" name=""/>
        <p:cNvGrpSpPr/>
        <p:nvPr/>
      </p:nvGrpSpPr>
      <p:grpSpPr>
        <a:xfrm>
          <a:off x="0" y="0"/>
          <a:ext cx="0" cy="0"/>
          <a:chOff x="0" y="0"/>
          <a:chExt cx="0" cy="0"/>
        </a:xfrm>
      </p:grpSpPr>
      <p:sp>
        <p:nvSpPr>
          <p:cNvPr id="14" name="Rectangle 13"/>
          <p:cNvSpPr/>
          <p:nvPr userDrawn="1"/>
        </p:nvSpPr>
        <p:spPr bwMode="auto">
          <a:xfrm>
            <a:off x="0" y="0"/>
            <a:ext cx="9144000" cy="6858000"/>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rgbClr val="FFFFFF"/>
              </a:solidFill>
            </a:endParaRPr>
          </a:p>
        </p:txBody>
      </p:sp>
      <p:sp>
        <p:nvSpPr>
          <p:cNvPr id="15"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7"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8"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0" name="Line 1037"/>
          <p:cNvSpPr>
            <a:spLocks noChangeShapeType="1"/>
          </p:cNvSpPr>
          <p:nvPr userDrawn="1"/>
        </p:nvSpPr>
        <p:spPr bwMode="white">
          <a:xfrm>
            <a:off x="-1" y="5386166"/>
            <a:ext cx="48463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pic>
        <p:nvPicPr>
          <p:cNvPr id="11"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202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Presentation name (update in Slide Master)</a:t>
            </a:r>
          </a:p>
        </p:txBody>
      </p:sp>
    </p:spTree>
    <p:extLst>
      <p:ext uri="{BB962C8B-B14F-4D97-AF65-F5344CB8AC3E}">
        <p14:creationId xmlns:p14="http://schemas.microsoft.com/office/powerpoint/2010/main" val="4285357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5"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Presentation name (update in Slide Master)</a:t>
            </a:r>
          </a:p>
        </p:txBody>
      </p:sp>
    </p:spTree>
    <p:extLst>
      <p:ext uri="{BB962C8B-B14F-4D97-AF65-F5344CB8AC3E}">
        <p14:creationId xmlns:p14="http://schemas.microsoft.com/office/powerpoint/2010/main" val="2313047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6" name="Group 5"/>
          <p:cNvGrpSpPr/>
          <p:nvPr userDrawn="1"/>
        </p:nvGrpSpPr>
        <p:grpSpPr>
          <a:xfrm>
            <a:off x="0" y="6138806"/>
            <a:ext cx="9144000" cy="723258"/>
            <a:chOff x="0" y="5686691"/>
            <a:chExt cx="8306602" cy="731521"/>
          </a:xfrm>
        </p:grpSpPr>
        <p:sp>
          <p:nvSpPr>
            <p:cNvPr id="7" name="Rectangle 6"/>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6" name="Text Placeholder 15"/>
          <p:cNvSpPr>
            <a:spLocks noGrp="1"/>
          </p:cNvSpPr>
          <p:nvPr>
            <p:ph type="body" sz="quarter" idx="17"/>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38828406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11998763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23358388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9291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3935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Heading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1257661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Heading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3" name="Straight Connector 1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4334654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1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6138806"/>
            <a:ext cx="9144000" cy="723258"/>
            <a:chOff x="0" y="5686691"/>
            <a:chExt cx="8306602" cy="731521"/>
          </a:xfrm>
        </p:grpSpPr>
        <p:sp>
          <p:nvSpPr>
            <p:cNvPr id="13" name="Rectangle 12"/>
            <p:cNvSpPr/>
            <p:nvPr/>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4" name="Straight Connector 13"/>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18" name="Text Placeholder 15"/>
          <p:cNvSpPr>
            <a:spLocks noGrp="1"/>
          </p:cNvSpPr>
          <p:nvPr>
            <p:ph type="body" sz="quarter" idx="21"/>
          </p:nvPr>
        </p:nvSpPr>
        <p:spPr>
          <a:xfrm>
            <a:off x="112713" y="6248400"/>
            <a:ext cx="8934450"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Presentation name (update in Slide Master)</a:t>
            </a:r>
          </a:p>
        </p:txBody>
      </p:sp>
    </p:spTree>
    <p:extLst>
      <p:ext uri="{BB962C8B-B14F-4D97-AF65-F5344CB8AC3E}">
        <p14:creationId xmlns:p14="http://schemas.microsoft.com/office/powerpoint/2010/main" val="38446382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Image Title Slide">
    <p:spTree>
      <p:nvGrpSpPr>
        <p:cNvPr id="1" name=""/>
        <p:cNvGrpSpPr/>
        <p:nvPr/>
      </p:nvGrpSpPr>
      <p:grpSpPr>
        <a:xfrm>
          <a:off x="0" y="0"/>
          <a:ext cx="0" cy="0"/>
          <a:chOff x="0" y="0"/>
          <a:chExt cx="0" cy="0"/>
        </a:xfrm>
      </p:grpSpPr>
      <p:sp>
        <p:nvSpPr>
          <p:cNvPr id="7"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alpha val="8470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5"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16"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7" name="Line 1037"/>
          <p:cNvSpPr>
            <a:spLocks noChangeShapeType="1"/>
          </p:cNvSpPr>
          <p:nvPr userDrawn="1"/>
        </p:nvSpPr>
        <p:spPr bwMode="white">
          <a:xfrm>
            <a:off x="-1" y="5386166"/>
            <a:ext cx="53035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Tree>
    <p:extLst>
      <p:ext uri="{BB962C8B-B14F-4D97-AF65-F5344CB8AC3E}">
        <p14:creationId xmlns:p14="http://schemas.microsoft.com/office/powerpoint/2010/main" val="5293413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4"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3"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Presentation name (update in Slide Master)</a:t>
            </a:r>
          </a:p>
        </p:txBody>
      </p:sp>
    </p:spTree>
    <p:extLst>
      <p:ext uri="{BB962C8B-B14F-4D97-AF65-F5344CB8AC3E}">
        <p14:creationId xmlns:p14="http://schemas.microsoft.com/office/powerpoint/2010/main" val="373276956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638800"/>
            <a:ext cx="9144000" cy="1219201"/>
            <a:chOff x="0" y="5686691"/>
            <a:chExt cx="8306602" cy="825501"/>
          </a:xfrm>
        </p:grpSpPr>
        <p:sp>
          <p:nvSpPr>
            <p:cNvPr id="15" name="Rectangle 14"/>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6"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7"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Presentation name (update in Slide Master)</a:t>
            </a:r>
          </a:p>
        </p:txBody>
      </p:sp>
    </p:spTree>
    <p:extLst>
      <p:ext uri="{BB962C8B-B14F-4D97-AF65-F5344CB8AC3E}">
        <p14:creationId xmlns:p14="http://schemas.microsoft.com/office/powerpoint/2010/main" val="4300276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p:cNvGrpSpPr/>
          <p:nvPr userDrawn="1"/>
        </p:nvGrpSpPr>
        <p:grpSpPr>
          <a:xfrm>
            <a:off x="0" y="6138806"/>
            <a:ext cx="9144000" cy="723258"/>
            <a:chOff x="0" y="5686691"/>
            <a:chExt cx="8306602" cy="731521"/>
          </a:xfrm>
        </p:grpSpPr>
        <p:sp>
          <p:nvSpPr>
            <p:cNvPr id="19" name="Rectangle 18"/>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1" name="Text Placeholder 15"/>
          <p:cNvSpPr>
            <a:spLocks noGrp="1"/>
          </p:cNvSpPr>
          <p:nvPr>
            <p:ph type="body" sz="quarter" idx="18"/>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17"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35546197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867401"/>
            <a:ext cx="9144000" cy="990600"/>
            <a:chOff x="0" y="5686691"/>
            <a:chExt cx="8306602" cy="825501"/>
          </a:xfrm>
        </p:grpSpPr>
        <p:sp>
          <p:nvSpPr>
            <p:cNvPr id="15" name="Rectangle 14"/>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7"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2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3" name="Straight Connector 2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8"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302961117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userDrawn="1"/>
        </p:nvGrpSpPr>
        <p:grpSpPr>
          <a:xfrm>
            <a:off x="0" y="5638800"/>
            <a:ext cx="9144000" cy="1219201"/>
            <a:chOff x="0" y="5686691"/>
            <a:chExt cx="8306602" cy="825501"/>
          </a:xfrm>
        </p:grpSpPr>
        <p:sp>
          <p:nvSpPr>
            <p:cNvPr id="18" name="Rectangle 17"/>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9" name="Straight Connector 18"/>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0"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3" name="Straight Connector 22"/>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Presentation name (update in Slide Master)</a:t>
            </a:r>
          </a:p>
        </p:txBody>
      </p:sp>
    </p:spTree>
    <p:extLst>
      <p:ext uri="{BB962C8B-B14F-4D97-AF65-F5344CB8AC3E}">
        <p14:creationId xmlns:p14="http://schemas.microsoft.com/office/powerpoint/2010/main" val="181923403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95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5" name="Text Placeholder 10"/>
          <p:cNvSpPr>
            <a:spLocks noGrp="1"/>
          </p:cNvSpPr>
          <p:nvPr>
            <p:ph type="body" sz="quarter" idx="14"/>
          </p:nvPr>
        </p:nvSpPr>
        <p:spPr>
          <a:xfrm>
            <a:off x="32289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610933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6" name="Content Placeholder 5"/>
          <p:cNvSpPr>
            <a:spLocks noGrp="1"/>
          </p:cNvSpPr>
          <p:nvPr>
            <p:ph sz="quarter" idx="19"/>
          </p:nvPr>
        </p:nvSpPr>
        <p:spPr>
          <a:xfrm>
            <a:off x="4095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20"/>
          </p:nvPr>
        </p:nvSpPr>
        <p:spPr>
          <a:xfrm>
            <a:off x="32289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p:cNvSpPr>
            <a:spLocks noGrp="1"/>
          </p:cNvSpPr>
          <p:nvPr>
            <p:ph sz="quarter" idx="21"/>
          </p:nvPr>
        </p:nvSpPr>
        <p:spPr>
          <a:xfrm>
            <a:off x="610933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bwMode="auto">
          <a:xfrm>
            <a:off x="409575" y="1818640"/>
            <a:ext cx="26426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0" name="Straight Connector 9"/>
          <p:cNvCxnSpPr/>
          <p:nvPr userDrawn="1"/>
        </p:nvCxnSpPr>
        <p:spPr bwMode="auto">
          <a:xfrm>
            <a:off x="3228975" y="1818640"/>
            <a:ext cx="26426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2" name="Straight Connector 11"/>
          <p:cNvCxnSpPr/>
          <p:nvPr userDrawn="1"/>
        </p:nvCxnSpPr>
        <p:spPr bwMode="auto">
          <a:xfrm>
            <a:off x="6109335" y="1818640"/>
            <a:ext cx="26426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31697353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hoto 3 Column">
    <p:spTree>
      <p:nvGrpSpPr>
        <p:cNvPr id="1" name=""/>
        <p:cNvGrpSpPr/>
        <p:nvPr/>
      </p:nvGrpSpPr>
      <p:grpSpPr>
        <a:xfrm>
          <a:off x="0" y="0"/>
          <a:ext cx="0" cy="0"/>
          <a:chOff x="0" y="0"/>
          <a:chExt cx="0" cy="0"/>
        </a:xfrm>
      </p:grpSpPr>
      <p:sp>
        <p:nvSpPr>
          <p:cNvPr id="11" name="Content Placeholder 10"/>
          <p:cNvSpPr>
            <a:spLocks noGrp="1"/>
          </p:cNvSpPr>
          <p:nvPr>
            <p:ph sz="quarter" idx="21"/>
          </p:nvPr>
        </p:nvSpPr>
        <p:spPr>
          <a:xfrm>
            <a:off x="381000" y="1371600"/>
            <a:ext cx="2667000" cy="2286000"/>
          </a:xfrm>
        </p:spPr>
        <p:txBody>
          <a:bodyPr/>
          <a:lstStyle/>
          <a:p>
            <a:pPr lvl="0"/>
            <a:endParaRPr lang="en-US"/>
          </a:p>
        </p:txBody>
      </p:sp>
      <p:sp>
        <p:nvSpPr>
          <p:cNvPr id="20" name="Content Placeholder 10"/>
          <p:cNvSpPr>
            <a:spLocks noGrp="1"/>
          </p:cNvSpPr>
          <p:nvPr>
            <p:ph sz="quarter" idx="22"/>
          </p:nvPr>
        </p:nvSpPr>
        <p:spPr>
          <a:xfrm>
            <a:off x="6096000" y="1371600"/>
            <a:ext cx="2667000" cy="2286000"/>
          </a:xfrm>
        </p:spPr>
        <p:txBody>
          <a:bodyPr/>
          <a:lstStyle/>
          <a:p>
            <a:pPr lvl="0"/>
            <a:endParaRPr lang="en-US"/>
          </a:p>
        </p:txBody>
      </p:sp>
      <p:sp>
        <p:nvSpPr>
          <p:cNvPr id="21" name="Content Placeholder 10"/>
          <p:cNvSpPr>
            <a:spLocks noGrp="1"/>
          </p:cNvSpPr>
          <p:nvPr>
            <p:ph sz="quarter" idx="23"/>
          </p:nvPr>
        </p:nvSpPr>
        <p:spPr>
          <a:xfrm>
            <a:off x="3238500" y="1371600"/>
            <a:ext cx="2667000" cy="2286000"/>
          </a:xfrm>
        </p:spPr>
        <p:txBody>
          <a:bodyPr/>
          <a:lstStyle/>
          <a:p>
            <a:pPr lvl="0"/>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6" name="Content Placeholder 73"/>
          <p:cNvGraphicFramePr>
            <a:graphicFrameLocks/>
          </p:cNvGraphicFramePr>
          <p:nvPr userDrawn="1">
            <p:extLst>
              <p:ext uri="{D42A27DB-BD31-4B8C-83A1-F6EECF244321}">
                <p14:modId xmlns:p14="http://schemas.microsoft.com/office/powerpoint/2010/main" val="3321352820"/>
              </p:ext>
            </p:extLst>
          </p:nvPr>
        </p:nvGraphicFramePr>
        <p:xfrm>
          <a:off x="6096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7" name="Content Placeholder 73"/>
          <p:cNvGraphicFramePr>
            <a:graphicFrameLocks/>
          </p:cNvGraphicFramePr>
          <p:nvPr userDrawn="1">
            <p:extLst>
              <p:ext uri="{D42A27DB-BD31-4B8C-83A1-F6EECF244321}">
                <p14:modId xmlns:p14="http://schemas.microsoft.com/office/powerpoint/2010/main" val="877258272"/>
              </p:ext>
            </p:extLst>
          </p:nvPr>
        </p:nvGraphicFramePr>
        <p:xfrm>
          <a:off x="32385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extLst>
              <p:ext uri="{D42A27DB-BD31-4B8C-83A1-F6EECF244321}">
                <p14:modId xmlns:p14="http://schemas.microsoft.com/office/powerpoint/2010/main" val="2434997684"/>
              </p:ext>
            </p:extLst>
          </p:nvPr>
        </p:nvGraphicFramePr>
        <p:xfrm>
          <a:off x="381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9" name="Text Placeholder 3"/>
          <p:cNvSpPr>
            <a:spLocks noGrp="1"/>
          </p:cNvSpPr>
          <p:nvPr>
            <p:ph type="body" sz="quarter" idx="31" hasCustomPrompt="1"/>
          </p:nvPr>
        </p:nvSpPr>
        <p:spPr>
          <a:xfrm>
            <a:off x="457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0" name="Text Placeholder 3"/>
          <p:cNvSpPr>
            <a:spLocks noGrp="1"/>
          </p:cNvSpPr>
          <p:nvPr>
            <p:ph type="body" sz="quarter" idx="32" hasCustomPrompt="1"/>
          </p:nvPr>
        </p:nvSpPr>
        <p:spPr>
          <a:xfrm>
            <a:off x="33274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2" name="Text Placeholder 3"/>
          <p:cNvSpPr>
            <a:spLocks noGrp="1"/>
          </p:cNvSpPr>
          <p:nvPr>
            <p:ph type="body" sz="quarter" idx="33" hasCustomPrompt="1"/>
          </p:nvPr>
        </p:nvSpPr>
        <p:spPr>
          <a:xfrm>
            <a:off x="6172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3" name="Straight Connector 12"/>
          <p:cNvCxnSpPr/>
          <p:nvPr userDrawn="1"/>
        </p:nvCxnSpPr>
        <p:spPr bwMode="auto">
          <a:xfrm>
            <a:off x="409575" y="3660140"/>
            <a:ext cx="26426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4" name="Straight Connector 13"/>
          <p:cNvCxnSpPr/>
          <p:nvPr userDrawn="1"/>
        </p:nvCxnSpPr>
        <p:spPr bwMode="auto">
          <a:xfrm>
            <a:off x="3228975" y="3660140"/>
            <a:ext cx="2642616" cy="0"/>
          </a:xfrm>
          <a:prstGeom prst="line">
            <a:avLst/>
          </a:prstGeom>
          <a:solidFill>
            <a:schemeClr val="accent1"/>
          </a:solidFill>
          <a:ln w="57150" cap="flat" cmpd="sng" algn="ctr">
            <a:solidFill>
              <a:srgbClr val="00B050"/>
            </a:solidFill>
            <a:prstDash val="solid"/>
            <a:round/>
            <a:headEnd type="none" w="med" len="med"/>
            <a:tailEnd type="none" w="med" len="med"/>
          </a:ln>
          <a:effectLst/>
        </p:spPr>
      </p:cxnSp>
      <p:cxnSp>
        <p:nvCxnSpPr>
          <p:cNvPr id="15" name="Straight Connector 14"/>
          <p:cNvCxnSpPr/>
          <p:nvPr userDrawn="1"/>
        </p:nvCxnSpPr>
        <p:spPr bwMode="auto">
          <a:xfrm>
            <a:off x="6109335" y="3660140"/>
            <a:ext cx="2642616" cy="0"/>
          </a:xfrm>
          <a:prstGeom prst="line">
            <a:avLst/>
          </a:prstGeom>
          <a:solidFill>
            <a:schemeClr val="accent1"/>
          </a:solidFill>
          <a:ln w="57150" cap="flat" cmpd="sng" algn="ctr">
            <a:solidFill>
              <a:srgbClr val="00BBEE"/>
            </a:solidFill>
            <a:prstDash val="solid"/>
            <a:round/>
            <a:headEnd type="none" w="med" len="med"/>
            <a:tailEnd type="none" w="med" len="med"/>
          </a:ln>
          <a:effectLst/>
        </p:spPr>
      </p:cxnSp>
    </p:spTree>
    <p:extLst>
      <p:ext uri="{BB962C8B-B14F-4D97-AF65-F5344CB8AC3E}">
        <p14:creationId xmlns:p14="http://schemas.microsoft.com/office/powerpoint/2010/main" val="42737061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253809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66661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679513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253809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66661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679513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16" name="Straight Connector 15"/>
          <p:cNvCxnSpPr/>
          <p:nvPr userDrawn="1"/>
        </p:nvCxnSpPr>
        <p:spPr bwMode="auto">
          <a:xfrm>
            <a:off x="393192" y="18237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8" name="Straight Connector 17"/>
          <p:cNvCxnSpPr/>
          <p:nvPr userDrawn="1"/>
        </p:nvCxnSpPr>
        <p:spPr bwMode="auto">
          <a:xfrm>
            <a:off x="2540339" y="18237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687486" y="18237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23" name="Straight Connector 22"/>
          <p:cNvCxnSpPr/>
          <p:nvPr userDrawn="1"/>
        </p:nvCxnSpPr>
        <p:spPr bwMode="auto">
          <a:xfrm>
            <a:off x="6834632" y="18237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11033264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hoto 4 Column">
    <p:spTree>
      <p:nvGrpSpPr>
        <p:cNvPr id="1" name=""/>
        <p:cNvGrpSpPr/>
        <p:nvPr/>
      </p:nvGrpSpPr>
      <p:grpSpPr>
        <a:xfrm>
          <a:off x="0" y="0"/>
          <a:ext cx="0" cy="0"/>
          <a:chOff x="0" y="0"/>
          <a:chExt cx="0" cy="0"/>
        </a:xfrm>
      </p:grpSpPr>
      <p:sp>
        <p:nvSpPr>
          <p:cNvPr id="12" name="Picture Placeholder 11"/>
          <p:cNvSpPr>
            <a:spLocks noGrp="1"/>
          </p:cNvSpPr>
          <p:nvPr>
            <p:ph type="pic" sz="quarter" idx="27"/>
          </p:nvPr>
        </p:nvSpPr>
        <p:spPr>
          <a:xfrm>
            <a:off x="409575" y="1295400"/>
            <a:ext cx="1900238" cy="1277938"/>
          </a:xfrm>
        </p:spPr>
        <p:txBody>
          <a:bodyPr/>
          <a:lstStyle/>
          <a:p>
            <a:endParaRPr lang="en-US"/>
          </a:p>
        </p:txBody>
      </p:sp>
      <p:sp>
        <p:nvSpPr>
          <p:cNvPr id="29" name="Picture Placeholder 11"/>
          <p:cNvSpPr>
            <a:spLocks noGrp="1"/>
          </p:cNvSpPr>
          <p:nvPr>
            <p:ph type="pic" sz="quarter" idx="28"/>
          </p:nvPr>
        </p:nvSpPr>
        <p:spPr>
          <a:xfrm>
            <a:off x="6858000" y="1295400"/>
            <a:ext cx="1900238" cy="1277938"/>
          </a:xfrm>
        </p:spPr>
        <p:txBody>
          <a:bodyPr/>
          <a:lstStyle/>
          <a:p>
            <a:endParaRPr lang="en-US"/>
          </a:p>
        </p:txBody>
      </p:sp>
      <p:sp>
        <p:nvSpPr>
          <p:cNvPr id="31" name="Picture Placeholder 11"/>
          <p:cNvSpPr>
            <a:spLocks noGrp="1"/>
          </p:cNvSpPr>
          <p:nvPr>
            <p:ph type="pic" sz="quarter" idx="29"/>
          </p:nvPr>
        </p:nvSpPr>
        <p:spPr>
          <a:xfrm>
            <a:off x="2559050" y="1295400"/>
            <a:ext cx="1900238" cy="1277938"/>
          </a:xfrm>
        </p:spPr>
        <p:txBody>
          <a:bodyPr/>
          <a:lstStyle/>
          <a:p>
            <a:endParaRPr lang="en-US"/>
          </a:p>
        </p:txBody>
      </p:sp>
      <p:sp>
        <p:nvSpPr>
          <p:cNvPr id="36" name="Picture Placeholder 11"/>
          <p:cNvSpPr>
            <a:spLocks noGrp="1"/>
          </p:cNvSpPr>
          <p:nvPr>
            <p:ph type="pic" sz="quarter" idx="30"/>
          </p:nvPr>
        </p:nvSpPr>
        <p:spPr>
          <a:xfrm>
            <a:off x="4708525" y="1295400"/>
            <a:ext cx="1900238" cy="1277938"/>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7" name="Content Placeholder 73"/>
          <p:cNvGraphicFramePr>
            <a:graphicFrameLocks/>
          </p:cNvGraphicFramePr>
          <p:nvPr userDrawn="1">
            <p:extLst>
              <p:ext uri="{D42A27DB-BD31-4B8C-83A1-F6EECF244321}">
                <p14:modId xmlns:p14="http://schemas.microsoft.com/office/powerpoint/2010/main" val="604608810"/>
              </p:ext>
            </p:extLst>
          </p:nvPr>
        </p:nvGraphicFramePr>
        <p:xfrm>
          <a:off x="685800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r>
                        <a:rPr kumimoji="0" lang="en-US" sz="1600" b="1" i="0" u="none" strike="noStrike" kern="0" cap="none" spc="0" normalizeH="0" baseline="0" noProof="0">
                          <a:ln>
                            <a:noFill/>
                          </a:ln>
                          <a:solidFill>
                            <a:srgbClr val="3F4040"/>
                          </a:solidFill>
                          <a:effectLst/>
                          <a:uLnTx/>
                          <a:uFillTx/>
                          <a:latin typeface="+mn-lt"/>
                          <a:ea typeface="+mn-ea"/>
                          <a:cs typeface="+mn-cs"/>
                        </a:rPr>
                        <a:t> </a:t>
                      </a: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extLst>
              <p:ext uri="{D42A27DB-BD31-4B8C-83A1-F6EECF244321}">
                <p14:modId xmlns:p14="http://schemas.microsoft.com/office/powerpoint/2010/main" val="2056418329"/>
              </p:ext>
            </p:extLst>
          </p:nvPr>
        </p:nvGraphicFramePr>
        <p:xfrm>
          <a:off x="470852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Content Placeholder 73"/>
          <p:cNvGraphicFramePr>
            <a:graphicFrameLocks/>
          </p:cNvGraphicFramePr>
          <p:nvPr userDrawn="1">
            <p:extLst>
              <p:ext uri="{D42A27DB-BD31-4B8C-83A1-F6EECF244321}">
                <p14:modId xmlns:p14="http://schemas.microsoft.com/office/powerpoint/2010/main" val="4074208987"/>
              </p:ext>
            </p:extLst>
          </p:nvPr>
        </p:nvGraphicFramePr>
        <p:xfrm>
          <a:off x="255905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Content Placeholder 73"/>
          <p:cNvGraphicFramePr>
            <a:graphicFrameLocks/>
          </p:cNvGraphicFramePr>
          <p:nvPr userDrawn="1">
            <p:extLst>
              <p:ext uri="{D42A27DB-BD31-4B8C-83A1-F6EECF244321}">
                <p14:modId xmlns:p14="http://schemas.microsoft.com/office/powerpoint/2010/main" val="2797060057"/>
              </p:ext>
            </p:extLst>
          </p:nvPr>
        </p:nvGraphicFramePr>
        <p:xfrm>
          <a:off x="40957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31" hasCustomPrompt="1"/>
          </p:nvPr>
        </p:nvSpPr>
        <p:spPr>
          <a:xfrm>
            <a:off x="4445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3" name="Text Placeholder 3"/>
          <p:cNvSpPr>
            <a:spLocks noGrp="1"/>
          </p:cNvSpPr>
          <p:nvPr>
            <p:ph type="body" sz="quarter" idx="32" hasCustomPrompt="1"/>
          </p:nvPr>
        </p:nvSpPr>
        <p:spPr>
          <a:xfrm>
            <a:off x="26162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4" name="Text Placeholder 3"/>
          <p:cNvSpPr>
            <a:spLocks noGrp="1"/>
          </p:cNvSpPr>
          <p:nvPr>
            <p:ph type="body" sz="quarter" idx="33" hasCustomPrompt="1"/>
          </p:nvPr>
        </p:nvSpPr>
        <p:spPr>
          <a:xfrm>
            <a:off x="4749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5" name="Text Placeholder 3"/>
          <p:cNvSpPr>
            <a:spLocks noGrp="1"/>
          </p:cNvSpPr>
          <p:nvPr>
            <p:ph type="body" sz="quarter" idx="34" hasCustomPrompt="1"/>
          </p:nvPr>
        </p:nvSpPr>
        <p:spPr>
          <a:xfrm>
            <a:off x="6908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6" name="Straight Connector 15"/>
          <p:cNvCxnSpPr/>
          <p:nvPr userDrawn="1"/>
        </p:nvCxnSpPr>
        <p:spPr bwMode="auto">
          <a:xfrm>
            <a:off x="393192" y="26238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7" name="Straight Connector 16"/>
          <p:cNvCxnSpPr/>
          <p:nvPr userDrawn="1"/>
        </p:nvCxnSpPr>
        <p:spPr bwMode="auto">
          <a:xfrm>
            <a:off x="2540339" y="26238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8" name="Straight Connector 17"/>
          <p:cNvCxnSpPr/>
          <p:nvPr userDrawn="1"/>
        </p:nvCxnSpPr>
        <p:spPr bwMode="auto">
          <a:xfrm>
            <a:off x="4687486" y="26238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9" name="Straight Connector 18"/>
          <p:cNvCxnSpPr/>
          <p:nvPr userDrawn="1"/>
        </p:nvCxnSpPr>
        <p:spPr bwMode="auto">
          <a:xfrm>
            <a:off x="6834632" y="26238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5738684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x2 Column with Headings">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4715256"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24815"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4730496"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4" y="190500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4715256" y="190500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24814" y="457708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4730496" y="457708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cxnSp>
        <p:nvCxnSpPr>
          <p:cNvPr id="11" name="Straight Connector 10"/>
          <p:cNvCxnSpPr/>
          <p:nvPr userDrawn="1"/>
        </p:nvCxnSpPr>
        <p:spPr bwMode="auto">
          <a:xfrm>
            <a:off x="393192" y="1823720"/>
            <a:ext cx="4032504"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15256" y="1823720"/>
            <a:ext cx="4032504"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4" name="Straight Connector 13"/>
          <p:cNvCxnSpPr/>
          <p:nvPr userDrawn="1"/>
        </p:nvCxnSpPr>
        <p:spPr bwMode="auto">
          <a:xfrm>
            <a:off x="393193" y="4495800"/>
            <a:ext cx="4032504"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cxnSp>
        <p:nvCxnSpPr>
          <p:cNvPr id="16" name="Straight Connector 15"/>
          <p:cNvCxnSpPr/>
          <p:nvPr userDrawn="1"/>
        </p:nvCxnSpPr>
        <p:spPr bwMode="auto">
          <a:xfrm>
            <a:off x="4715256" y="4495800"/>
            <a:ext cx="4032504" cy="0"/>
          </a:xfrm>
          <a:prstGeom prst="line">
            <a:avLst/>
          </a:prstGeom>
          <a:solidFill>
            <a:schemeClr val="accent1"/>
          </a:solidFill>
          <a:ln w="571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19267863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Emerson Blu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25570593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3383280"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extLst>
              <p:ext uri="{D42A27DB-BD31-4B8C-83A1-F6EECF244321}">
                <p14:modId xmlns:p14="http://schemas.microsoft.com/office/powerpoint/2010/main" val="3395949819"/>
              </p:ext>
            </p:extLst>
          </p:nvPr>
        </p:nvGraphicFramePr>
        <p:xfrm>
          <a:off x="409575"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Text Placeholder 2"/>
          <p:cNvSpPr>
            <a:spLocks noGrp="1"/>
          </p:cNvSpPr>
          <p:nvPr>
            <p:ph type="body" sz="quarter" idx="17" hasCustomPrompt="1"/>
          </p:nvPr>
        </p:nvSpPr>
        <p:spPr>
          <a:xfrm>
            <a:off x="4318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4318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7" name="Straight Connector 6"/>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29441789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409575"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extLst>
              <p:ext uri="{D42A27DB-BD31-4B8C-83A1-F6EECF244321}">
                <p14:modId xmlns:p14="http://schemas.microsoft.com/office/powerpoint/2010/main" val="2057470661"/>
              </p:ext>
            </p:extLst>
          </p:nvPr>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59944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8" name="Straight Connector 7"/>
          <p:cNvCxnSpPr/>
          <p:nvPr userDrawn="1"/>
        </p:nvCxnSpPr>
        <p:spPr bwMode="auto">
          <a:xfrm>
            <a:off x="59557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8597583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Ful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8"/>
          </p:nvPr>
        </p:nvSpPr>
        <p:spPr>
          <a:xfrm>
            <a:off x="409575" y="1704814"/>
            <a:ext cx="8353425" cy="4417017"/>
          </a:xfrm>
        </p:spPr>
        <p:txBody>
          <a:bodyPr/>
          <a:lstStyle/>
          <a:p>
            <a:endParaRPr lang="en-US"/>
          </a:p>
        </p:txBody>
      </p:sp>
      <p:sp>
        <p:nvSpPr>
          <p:cNvPr id="9" name="Text Placeholder 8"/>
          <p:cNvSpPr>
            <a:spLocks noGrp="1"/>
          </p:cNvSpPr>
          <p:nvPr>
            <p:ph type="body" sz="quarter" idx="19"/>
          </p:nvPr>
        </p:nvSpPr>
        <p:spPr>
          <a:xfrm>
            <a:off x="409575" y="6214902"/>
            <a:ext cx="8353425" cy="204152"/>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835342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1089738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Lef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3307866"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3314216"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3314215"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Table 5"/>
          <p:cNvGraphicFramePr>
            <a:graphicFrameLocks noGrp="1"/>
          </p:cNvGraphicFramePr>
          <p:nvPr userDrawn="1">
            <p:extLst>
              <p:ext uri="{D42A27DB-BD31-4B8C-83A1-F6EECF244321}">
                <p14:modId xmlns:p14="http://schemas.microsoft.com/office/powerpoint/2010/main" val="1123533343"/>
              </p:ext>
            </p:extLst>
          </p:nvPr>
        </p:nvGraphicFramePr>
        <p:xfrm>
          <a:off x="409575" y="133985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4318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4318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20726307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Righ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5"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Content Placeholder 73"/>
          <p:cNvGraphicFramePr>
            <a:graphicFrameLocks/>
          </p:cNvGraphicFramePr>
          <p:nvPr userDrawn="1">
            <p:extLst>
              <p:ext uri="{D42A27DB-BD31-4B8C-83A1-F6EECF244321}">
                <p14:modId xmlns:p14="http://schemas.microsoft.com/office/powerpoint/2010/main" val="1668250580"/>
              </p:ext>
            </p:extLst>
          </p:nvPr>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59944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59557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71999235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889760"/>
            <a:ext cx="4046854" cy="426306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889760"/>
            <a:ext cx="4021391" cy="4263068"/>
          </a:xfrm>
        </p:spPr>
        <p:txBody>
          <a:bodyPr/>
          <a:lstStyle/>
          <a:p>
            <a:endParaRPr lang="en-US"/>
          </a:p>
        </p:txBody>
      </p:sp>
      <p:sp>
        <p:nvSpPr>
          <p:cNvPr id="13" name="Text Placeholder 8"/>
          <p:cNvSpPr>
            <a:spLocks noGrp="1"/>
          </p:cNvSpPr>
          <p:nvPr>
            <p:ph type="body" sz="quarter" idx="23"/>
          </p:nvPr>
        </p:nvSpPr>
        <p:spPr>
          <a:xfrm>
            <a:off x="4800601"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72337015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52600"/>
            <a:ext cx="2572449" cy="440022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0" name="Chart Placeholder 3"/>
          <p:cNvSpPr>
            <a:spLocks noGrp="1"/>
          </p:cNvSpPr>
          <p:nvPr>
            <p:ph type="chart" sz="quarter" idx="22"/>
          </p:nvPr>
        </p:nvSpPr>
        <p:spPr>
          <a:xfrm>
            <a:off x="3290807" y="1752600"/>
            <a:ext cx="2572449" cy="4400228"/>
          </a:xfrm>
        </p:spPr>
        <p:txBody>
          <a:bodyPr/>
          <a:lstStyle/>
          <a:p>
            <a:endParaRPr lang="en-US"/>
          </a:p>
        </p:txBody>
      </p:sp>
      <p:sp>
        <p:nvSpPr>
          <p:cNvPr id="15" name="Text Placeholder 8"/>
          <p:cNvSpPr>
            <a:spLocks noGrp="1"/>
          </p:cNvSpPr>
          <p:nvPr>
            <p:ph type="body" sz="quarter" idx="23"/>
          </p:nvPr>
        </p:nvSpPr>
        <p:spPr>
          <a:xfrm>
            <a:off x="3297158"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6" name="Text Placeholder 7"/>
          <p:cNvSpPr>
            <a:spLocks noGrp="1"/>
          </p:cNvSpPr>
          <p:nvPr>
            <p:ph type="body" sz="quarter" idx="24"/>
          </p:nvPr>
        </p:nvSpPr>
        <p:spPr>
          <a:xfrm>
            <a:off x="3297157"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7" name="Chart Placeholder 3"/>
          <p:cNvSpPr>
            <a:spLocks noGrp="1"/>
          </p:cNvSpPr>
          <p:nvPr>
            <p:ph type="chart" sz="quarter" idx="25"/>
          </p:nvPr>
        </p:nvSpPr>
        <p:spPr>
          <a:xfrm>
            <a:off x="6216111" y="1752600"/>
            <a:ext cx="2572449" cy="4400228"/>
          </a:xfrm>
        </p:spPr>
        <p:txBody>
          <a:bodyPr/>
          <a:lstStyle/>
          <a:p>
            <a:endParaRPr lang="en-US"/>
          </a:p>
        </p:txBody>
      </p:sp>
      <p:sp>
        <p:nvSpPr>
          <p:cNvPr id="18" name="Text Placeholder 8"/>
          <p:cNvSpPr>
            <a:spLocks noGrp="1"/>
          </p:cNvSpPr>
          <p:nvPr>
            <p:ph type="body" sz="quarter" idx="26"/>
          </p:nvPr>
        </p:nvSpPr>
        <p:spPr>
          <a:xfrm>
            <a:off x="6222462"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9" name="Text Placeholder 7"/>
          <p:cNvSpPr>
            <a:spLocks noGrp="1"/>
          </p:cNvSpPr>
          <p:nvPr>
            <p:ph type="body" sz="quarter" idx="27"/>
          </p:nvPr>
        </p:nvSpPr>
        <p:spPr>
          <a:xfrm>
            <a:off x="6222461"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4124977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676010"/>
            <a:ext cx="4046854" cy="1862195"/>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676010"/>
            <a:ext cx="4021391" cy="1850967"/>
          </a:xfrm>
        </p:spPr>
        <p:txBody>
          <a:bodyPr/>
          <a:lstStyle/>
          <a:p>
            <a:endParaRPr lang="en-US"/>
          </a:p>
        </p:txBody>
      </p:sp>
      <p:sp>
        <p:nvSpPr>
          <p:cNvPr id="13" name="Text Placeholder 8"/>
          <p:cNvSpPr>
            <a:spLocks noGrp="1"/>
          </p:cNvSpPr>
          <p:nvPr>
            <p:ph type="body" sz="quarter" idx="23"/>
          </p:nvPr>
        </p:nvSpPr>
        <p:spPr>
          <a:xfrm>
            <a:off x="4800601"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0" name="Chart Placeholder 3"/>
          <p:cNvSpPr>
            <a:spLocks noGrp="1"/>
          </p:cNvSpPr>
          <p:nvPr>
            <p:ph type="chart" sz="quarter" idx="25"/>
          </p:nvPr>
        </p:nvSpPr>
        <p:spPr>
          <a:xfrm>
            <a:off x="413126" y="4405285"/>
            <a:ext cx="4046854" cy="1862195"/>
          </a:xfrm>
        </p:spPr>
        <p:txBody>
          <a:bodyPr/>
          <a:lstStyle/>
          <a:p>
            <a:endParaRPr lang="en-US"/>
          </a:p>
        </p:txBody>
      </p:sp>
      <p:sp>
        <p:nvSpPr>
          <p:cNvPr id="21" name="Text Placeholder 8"/>
          <p:cNvSpPr>
            <a:spLocks noGrp="1"/>
          </p:cNvSpPr>
          <p:nvPr>
            <p:ph type="body" sz="quarter" idx="26"/>
          </p:nvPr>
        </p:nvSpPr>
        <p:spPr>
          <a:xfrm>
            <a:off x="419476"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2" name="Text Placeholder 7"/>
          <p:cNvSpPr>
            <a:spLocks noGrp="1"/>
          </p:cNvSpPr>
          <p:nvPr>
            <p:ph type="body" sz="quarter" idx="27"/>
          </p:nvPr>
        </p:nvSpPr>
        <p:spPr>
          <a:xfrm>
            <a:off x="419475" y="3947184"/>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3" name="Chart Placeholder 3"/>
          <p:cNvSpPr>
            <a:spLocks noGrp="1"/>
          </p:cNvSpPr>
          <p:nvPr>
            <p:ph type="chart" sz="quarter" idx="28"/>
          </p:nvPr>
        </p:nvSpPr>
        <p:spPr>
          <a:xfrm>
            <a:off x="4719060" y="4405285"/>
            <a:ext cx="4021391" cy="1850967"/>
          </a:xfrm>
        </p:spPr>
        <p:txBody>
          <a:bodyPr/>
          <a:lstStyle/>
          <a:p>
            <a:endParaRPr lang="en-US"/>
          </a:p>
        </p:txBody>
      </p:sp>
      <p:sp>
        <p:nvSpPr>
          <p:cNvPr id="24" name="Text Placeholder 8"/>
          <p:cNvSpPr>
            <a:spLocks noGrp="1"/>
          </p:cNvSpPr>
          <p:nvPr>
            <p:ph type="body" sz="quarter" idx="29"/>
          </p:nvPr>
        </p:nvSpPr>
        <p:spPr>
          <a:xfrm>
            <a:off x="4810501"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5" name="Text Placeholder 7"/>
          <p:cNvSpPr>
            <a:spLocks noGrp="1"/>
          </p:cNvSpPr>
          <p:nvPr>
            <p:ph type="body" sz="quarter" idx="30"/>
          </p:nvPr>
        </p:nvSpPr>
        <p:spPr>
          <a:xfrm>
            <a:off x="4725540" y="3947184"/>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2514355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7110733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p:cNvSpPr/>
          <p:nvPr userDrawn="1"/>
        </p:nvSpPr>
        <p:spPr bwMode="white">
          <a:xfrm>
            <a:off x="0" y="685800"/>
            <a:ext cx="8839200" cy="914400"/>
          </a:xfrm>
          <a:prstGeom prst="rect">
            <a:avLst/>
          </a:prstGeom>
          <a:solidFill>
            <a:schemeClr val="bg1"/>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9898340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Green">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1363716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Rectangle 1"/>
          <p:cNvSpPr/>
          <p:nvPr userDrawn="1"/>
        </p:nvSpPr>
        <p:spPr bwMode="white">
          <a:xfrm>
            <a:off x="0" y="0"/>
            <a:ext cx="9144000" cy="6858000"/>
          </a:xfrm>
          <a:prstGeom prst="rect">
            <a:avLst/>
          </a:prstGeom>
          <a:solidFill>
            <a:srgbClr val="000000"/>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2729031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849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 Angle White Title Slide">
    <p:spTree>
      <p:nvGrpSpPr>
        <p:cNvPr id="1" name=""/>
        <p:cNvGrpSpPr/>
        <p:nvPr/>
      </p:nvGrpSpPr>
      <p:grpSpPr>
        <a:xfrm>
          <a:off x="0" y="0"/>
          <a:ext cx="0" cy="0"/>
          <a:chOff x="0" y="0"/>
          <a:chExt cx="0" cy="0"/>
        </a:xfrm>
      </p:grpSpPr>
      <p:sp>
        <p:nvSpPr>
          <p:cNvPr id="2" name="Rectangle 1"/>
          <p:cNvSpPr/>
          <p:nvPr userDrawn="1"/>
        </p:nvSpPr>
        <p:spPr bwMode="auto">
          <a:xfrm>
            <a:off x="1" y="1"/>
            <a:ext cx="9144000" cy="6858000"/>
          </a:xfrm>
          <a:prstGeom prst="rect">
            <a:avLst/>
          </a:prstGeom>
          <a:solidFill>
            <a:schemeClr val="bg1"/>
          </a:solidFill>
          <a:ln w="9525">
            <a:noFill/>
            <a:round/>
            <a:headEnd/>
            <a:tailEnd/>
          </a:ln>
          <a:effectLst/>
        </p:spPr>
        <p:txBody>
          <a:bodyPr wrap="none" rtlCol="0" anchor="ctr"/>
          <a:lstStyle/>
          <a:p>
            <a:pPr algn="ctr" eaLnBrk="0" fontAlgn="base" hangingPunct="0">
              <a:spcBef>
                <a:spcPct val="0"/>
              </a:spcBef>
              <a:spcAft>
                <a:spcPct val="0"/>
              </a:spcAft>
            </a:pPr>
            <a:endParaRPr lang="en-US">
              <a:solidFill>
                <a:srgbClr val="FFFFFF"/>
              </a:solidFill>
            </a:endParaRPr>
          </a:p>
        </p:txBody>
      </p:sp>
      <p:pic>
        <p:nvPicPr>
          <p:cNvPr id="4098"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Line 1037"/>
          <p:cNvSpPr>
            <a:spLocks noChangeShapeType="1"/>
          </p:cNvSpPr>
          <p:nvPr userDrawn="1"/>
        </p:nvSpPr>
        <p:spPr bwMode="auto">
          <a:xfrm>
            <a:off x="2872327" y="3022200"/>
            <a:ext cx="6271674"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0" name="Text Placeholder 3"/>
          <p:cNvSpPr>
            <a:spLocks noGrp="1"/>
          </p:cNvSpPr>
          <p:nvPr>
            <p:ph type="body" sz="quarter" idx="10" hasCustomPrompt="1"/>
          </p:nvPr>
        </p:nvSpPr>
        <p:spPr>
          <a:xfrm>
            <a:off x="2772120" y="1295400"/>
            <a:ext cx="5686080" cy="1726800"/>
          </a:xfrm>
        </p:spPr>
        <p:txBody>
          <a:bodyPr anchor="b"/>
          <a:lstStyle>
            <a:lvl1pPr marL="0" indent="0">
              <a:buFontTx/>
              <a:buNone/>
              <a:defRPr sz="2800" b="1" i="0">
                <a:solidFill>
                  <a:schemeClr val="accent1"/>
                </a:solidFill>
              </a:defRPr>
            </a:lvl1pPr>
          </a:lstStyle>
          <a:p>
            <a:pPr lvl="0"/>
            <a:r>
              <a:rPr lang="en-US"/>
              <a:t>Click to edit Master title</a:t>
            </a:r>
          </a:p>
        </p:txBody>
      </p:sp>
      <p:sp>
        <p:nvSpPr>
          <p:cNvPr id="12" name="Text Placeholder 3"/>
          <p:cNvSpPr>
            <a:spLocks noGrp="1"/>
          </p:cNvSpPr>
          <p:nvPr>
            <p:ph type="body" sz="quarter" idx="14"/>
          </p:nvPr>
        </p:nvSpPr>
        <p:spPr>
          <a:xfrm>
            <a:off x="2772120" y="3146807"/>
            <a:ext cx="5716484" cy="1348993"/>
          </a:xfrm>
        </p:spPr>
        <p:txBody>
          <a:bodyPr/>
          <a:lstStyle>
            <a:lvl1pPr marL="0" indent="0">
              <a:buNone/>
              <a:defRPr sz="1800">
                <a:solidFill>
                  <a:schemeClr val="accent1"/>
                </a:solidFill>
              </a:defRPr>
            </a:lvl1pPr>
          </a:lstStyle>
          <a:p>
            <a:r>
              <a:rPr lang="en-US"/>
              <a:t>Insert Subtitle Here</a:t>
            </a:r>
          </a:p>
        </p:txBody>
      </p:sp>
      <p:sp>
        <p:nvSpPr>
          <p:cNvPr id="13" name="Rectangle 18"/>
          <p:cNvSpPr/>
          <p:nvPr userDrawn="1"/>
        </p:nvSpPr>
        <p:spPr bwMode="auto">
          <a:xfrm>
            <a:off x="0" y="2581663"/>
            <a:ext cx="2277752" cy="4276339"/>
          </a:xfrm>
          <a:custGeom>
            <a:avLst/>
            <a:gdLst/>
            <a:ahLst/>
            <a:cxnLst/>
            <a:rect l="l" t="t" r="r" b="b"/>
            <a:pathLst>
              <a:path w="2277752" h="4276339">
                <a:moveTo>
                  <a:pt x="0" y="0"/>
                </a:moveTo>
                <a:lnTo>
                  <a:pt x="2277752" y="4276339"/>
                </a:lnTo>
                <a:lnTo>
                  <a:pt x="0" y="4276339"/>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Tree>
    <p:extLst>
      <p:ext uri="{BB962C8B-B14F-4D97-AF65-F5344CB8AC3E}">
        <p14:creationId xmlns:p14="http://schemas.microsoft.com/office/powerpoint/2010/main" val="111131007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Angle White Title Slide">
    <p:spTree>
      <p:nvGrpSpPr>
        <p:cNvPr id="1" name=""/>
        <p:cNvGrpSpPr/>
        <p:nvPr/>
      </p:nvGrpSpPr>
      <p:grpSpPr>
        <a:xfrm>
          <a:off x="0" y="0"/>
          <a:ext cx="0" cy="0"/>
          <a:chOff x="0" y="0"/>
          <a:chExt cx="0" cy="0"/>
        </a:xfrm>
      </p:grpSpPr>
      <p:sp>
        <p:nvSpPr>
          <p:cNvPr id="14" name="Rectangle 13"/>
          <p:cNvSpPr/>
          <p:nvPr userDrawn="1"/>
        </p:nvSpPr>
        <p:spPr bwMode="auto">
          <a:xfrm>
            <a:off x="0" y="0"/>
            <a:ext cx="9144000" cy="6858000"/>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rgbClr val="FFFFFF"/>
              </a:solidFill>
            </a:endParaRPr>
          </a:p>
        </p:txBody>
      </p:sp>
      <p:sp>
        <p:nvSpPr>
          <p:cNvPr id="15"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7"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8"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0" name="Line 1037"/>
          <p:cNvSpPr>
            <a:spLocks noChangeShapeType="1"/>
          </p:cNvSpPr>
          <p:nvPr userDrawn="1"/>
        </p:nvSpPr>
        <p:spPr bwMode="white">
          <a:xfrm>
            <a:off x="-1" y="5386166"/>
            <a:ext cx="48463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pic>
        <p:nvPicPr>
          <p:cNvPr id="11"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034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Image Title Slide">
    <p:spTree>
      <p:nvGrpSpPr>
        <p:cNvPr id="1" name=""/>
        <p:cNvGrpSpPr/>
        <p:nvPr/>
      </p:nvGrpSpPr>
      <p:grpSpPr>
        <a:xfrm>
          <a:off x="0" y="0"/>
          <a:ext cx="0" cy="0"/>
          <a:chOff x="0" y="0"/>
          <a:chExt cx="0" cy="0"/>
        </a:xfrm>
      </p:grpSpPr>
      <p:sp>
        <p:nvSpPr>
          <p:cNvPr id="7" name="Rectangle 18"/>
          <p:cNvSpPr/>
          <p:nvPr userDrawn="1"/>
        </p:nvSpPr>
        <p:spPr bwMode="auto">
          <a:xfrm>
            <a:off x="-15240" y="0"/>
            <a:ext cx="6753490" cy="6888996"/>
          </a:xfrm>
          <a:custGeom>
            <a:avLst/>
            <a:gdLst>
              <a:gd name="connsiteX0" fmla="*/ 0 w 5427352"/>
              <a:gd name="connsiteY0" fmla="*/ 0 h 6858000"/>
              <a:gd name="connsiteX1" fmla="*/ 1752600 w 5427352"/>
              <a:gd name="connsiteY1" fmla="*/ 0 h 6858000"/>
              <a:gd name="connsiteX2" fmla="*/ 1774503 w 5427352"/>
              <a:gd name="connsiteY2" fmla="*/ 0 h 6858000"/>
              <a:gd name="connsiteX3" fmla="*/ 5427352 w 5427352"/>
              <a:gd name="connsiteY3" fmla="*/ 6858000 h 6858000"/>
              <a:gd name="connsiteX4" fmla="*/ 1752600 w 5427352"/>
              <a:gd name="connsiteY4" fmla="*/ 6858000 h 6858000"/>
              <a:gd name="connsiteX5" fmla="*/ 0 w 5427352"/>
              <a:gd name="connsiteY5" fmla="*/ 6858000 h 6858000"/>
              <a:gd name="connsiteX6" fmla="*/ 0 w 54273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1295400 w 6722752"/>
              <a:gd name="connsiteY5" fmla="*/ 685800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3048000 w 6722752"/>
              <a:gd name="connsiteY4" fmla="*/ 6858000 h 6858000"/>
              <a:gd name="connsiteX5" fmla="*/ 0 w 6722752"/>
              <a:gd name="connsiteY5" fmla="*/ 6842760 h 6858000"/>
              <a:gd name="connsiteX6" fmla="*/ 0 w 6722752"/>
              <a:gd name="connsiteY6" fmla="*/ 0 h 6858000"/>
              <a:gd name="connsiteX0" fmla="*/ 0 w 6722752"/>
              <a:gd name="connsiteY0" fmla="*/ 0 h 6858000"/>
              <a:gd name="connsiteX1" fmla="*/ 3048000 w 6722752"/>
              <a:gd name="connsiteY1" fmla="*/ 0 h 6858000"/>
              <a:gd name="connsiteX2" fmla="*/ 3069903 w 6722752"/>
              <a:gd name="connsiteY2" fmla="*/ 0 h 6858000"/>
              <a:gd name="connsiteX3" fmla="*/ 6722752 w 6722752"/>
              <a:gd name="connsiteY3" fmla="*/ 6858000 h 6858000"/>
              <a:gd name="connsiteX4" fmla="*/ 0 w 6722752"/>
              <a:gd name="connsiteY4" fmla="*/ 6842760 h 6858000"/>
              <a:gd name="connsiteX5" fmla="*/ 0 w 6722752"/>
              <a:gd name="connsiteY5" fmla="*/ 0 h 6858000"/>
              <a:gd name="connsiteX0" fmla="*/ 15240 w 6737992"/>
              <a:gd name="connsiteY0" fmla="*/ 0 h 6873240"/>
              <a:gd name="connsiteX1" fmla="*/ 3063240 w 6737992"/>
              <a:gd name="connsiteY1" fmla="*/ 0 h 6873240"/>
              <a:gd name="connsiteX2" fmla="*/ 3085143 w 6737992"/>
              <a:gd name="connsiteY2" fmla="*/ 0 h 6873240"/>
              <a:gd name="connsiteX3" fmla="*/ 6737992 w 6737992"/>
              <a:gd name="connsiteY3" fmla="*/ 6858000 h 6873240"/>
              <a:gd name="connsiteX4" fmla="*/ 0 w 6737992"/>
              <a:gd name="connsiteY4" fmla="*/ 6873240 h 6873240"/>
              <a:gd name="connsiteX5" fmla="*/ 15240 w 6737992"/>
              <a:gd name="connsiteY5" fmla="*/ 0 h 6873240"/>
              <a:gd name="connsiteX0" fmla="*/ 15240 w 6753490"/>
              <a:gd name="connsiteY0" fmla="*/ 0 h 6888996"/>
              <a:gd name="connsiteX1" fmla="*/ 3063240 w 6753490"/>
              <a:gd name="connsiteY1" fmla="*/ 0 h 6888996"/>
              <a:gd name="connsiteX2" fmla="*/ 3085143 w 6753490"/>
              <a:gd name="connsiteY2" fmla="*/ 0 h 6888996"/>
              <a:gd name="connsiteX3" fmla="*/ 6753490 w 6753490"/>
              <a:gd name="connsiteY3" fmla="*/ 6888996 h 6888996"/>
              <a:gd name="connsiteX4" fmla="*/ 0 w 6753490"/>
              <a:gd name="connsiteY4" fmla="*/ 6873240 h 6888996"/>
              <a:gd name="connsiteX5" fmla="*/ 15240 w 6753490"/>
              <a:gd name="connsiteY5" fmla="*/ 0 h 68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3490" h="6888996">
                <a:moveTo>
                  <a:pt x="15240" y="0"/>
                </a:moveTo>
                <a:lnTo>
                  <a:pt x="3063240" y="0"/>
                </a:lnTo>
                <a:lnTo>
                  <a:pt x="3085143" y="0"/>
                </a:lnTo>
                <a:lnTo>
                  <a:pt x="6753490" y="6888996"/>
                </a:lnTo>
                <a:lnTo>
                  <a:pt x="0" y="6873240"/>
                </a:lnTo>
                <a:lnTo>
                  <a:pt x="15240" y="0"/>
                </a:lnTo>
                <a:close/>
              </a:path>
            </a:pathLst>
          </a:custGeom>
          <a:solidFill>
            <a:schemeClr val="accent1">
              <a:alpha val="84706"/>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5" name="Text Placeholder 2"/>
          <p:cNvSpPr>
            <a:spLocks noGrp="1"/>
          </p:cNvSpPr>
          <p:nvPr>
            <p:ph type="body" sz="quarter" idx="13"/>
          </p:nvPr>
        </p:nvSpPr>
        <p:spPr bwMode="white">
          <a:xfrm>
            <a:off x="223838" y="3505200"/>
            <a:ext cx="4652962" cy="1836690"/>
          </a:xfrm>
        </p:spPr>
        <p:txBody>
          <a:bodyPr anchor="b"/>
          <a:lstStyle>
            <a:lvl1pPr marL="0" indent="0">
              <a:buNone/>
              <a:defRPr sz="2800" b="1">
                <a:solidFill>
                  <a:schemeClr val="bg1"/>
                </a:solidFill>
              </a:defRPr>
            </a:lvl1pPr>
          </a:lstStyle>
          <a:p>
            <a:r>
              <a:rPr lang="en-US"/>
              <a:t>Insert Title Here</a:t>
            </a:r>
          </a:p>
        </p:txBody>
      </p:sp>
      <p:sp>
        <p:nvSpPr>
          <p:cNvPr id="16" name="Text Placeholder 3"/>
          <p:cNvSpPr>
            <a:spLocks noGrp="1"/>
          </p:cNvSpPr>
          <p:nvPr>
            <p:ph type="body" sz="quarter" idx="14"/>
          </p:nvPr>
        </p:nvSpPr>
        <p:spPr bwMode="white">
          <a:xfrm>
            <a:off x="223714" y="5488765"/>
            <a:ext cx="4660035" cy="939023"/>
          </a:xfrm>
        </p:spPr>
        <p:txBody>
          <a:bodyPr/>
          <a:lstStyle>
            <a:lvl1pPr marL="0" indent="0">
              <a:buNone/>
              <a:defRPr sz="1800">
                <a:solidFill>
                  <a:schemeClr val="bg1"/>
                </a:solidFill>
              </a:defRPr>
            </a:lvl1pPr>
          </a:lstStyle>
          <a:p>
            <a:r>
              <a:rPr lang="en-US"/>
              <a:t>Insert Subtitle Here</a:t>
            </a:r>
          </a:p>
        </p:txBody>
      </p:sp>
      <p:sp>
        <p:nvSpPr>
          <p:cNvPr id="17" name="Line 1037"/>
          <p:cNvSpPr>
            <a:spLocks noChangeShapeType="1"/>
          </p:cNvSpPr>
          <p:nvPr userDrawn="1"/>
        </p:nvSpPr>
        <p:spPr bwMode="white">
          <a:xfrm>
            <a:off x="-1" y="5386166"/>
            <a:ext cx="5303520"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Tree>
    <p:extLst>
      <p:ext uri="{BB962C8B-B14F-4D97-AF65-F5344CB8AC3E}">
        <p14:creationId xmlns:p14="http://schemas.microsoft.com/office/powerpoint/2010/main" val="35085900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reaker Emerson Blu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1173451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er Green">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87921251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er Turquois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0729483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er Gold">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FFCF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388316847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reaker Orang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4697865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 Turquois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215489658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reaker Purpl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6E29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8180542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ky Blu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7E5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276471750"/>
      </p:ext>
    </p:extLst>
  </p:cSld>
  <p:clrMapOvr>
    <a:overrideClrMapping bg1="lt1" tx1="dk1" bg2="lt2" tx2="dk2" accent1="accent1" accent2="accent2" accent3="accent3" accent4="accent4" accent5="accent5" accent6="accent6" hlink="hlink" folHlink="folHlink"/>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reaker Crims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D312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1716163341"/>
      </p:ext>
    </p:extLst>
  </p:cSld>
  <p:clrMapOvr>
    <a:overrideClrMapping bg1="lt1" tx1="dk1" bg2="lt2" tx2="dk2" accent1="accent1" accent2="accent2" accent3="accent3" accent4="accent4" accent5="accent5" accent6="accent6" hlink="hlink" folHlink="folHlink"/>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er Blue/Gree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00AA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249401359"/>
      </p:ext>
    </p:extLst>
  </p:cSld>
  <p:clrMapOvr>
    <a:overrideClrMapping bg1="lt1" tx1="dk1" bg2="lt2" tx2="dk2" accent1="accent1" accent2="accent2" accent3="accent3" accent4="accent4" accent5="accent5" accent6="accent6" hlink="hlink" folHlink="folHlink"/>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reaker Brow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8A4B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42733641"/>
      </p:ext>
    </p:extLst>
  </p:cSld>
  <p:clrMapOvr>
    <a:overrideClrMapping bg1="lt1" tx1="dk1" bg2="lt2" tx2="dk2" accent1="accent1" accent2="accent2" accent3="accent3" accent4="accent4" accent5="accent5" accent6="accent6" hlink="hlink" folHlink="folHlink"/>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ngle Breaker Slide Blu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8" name="Picture 2" descr="X:\EMERSON\_BRAND_RESOURCES\BRAND_STANDARDS\Logos\Logos-Corporate\Logos-Corporate-PNG\CORP_2C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14920" y="5940291"/>
            <a:ext cx="1371600" cy="7469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3"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9" name="Straight Connector 8"/>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26419538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ngle Breaker Slide Green">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rgbClr val="BDD52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2"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Title 9"/>
          <p:cNvSpPr>
            <a:spLocks noGrp="1"/>
          </p:cNvSpPr>
          <p:nvPr>
            <p:ph type="title"/>
          </p:nvPr>
        </p:nvSpPr>
        <p:spPr bwMode="white">
          <a:xfrm>
            <a:off x="533400" y="4492585"/>
            <a:ext cx="4876800" cy="900825"/>
          </a:xfrm>
          <a:effectLst/>
        </p:spPr>
        <p:txBody>
          <a:bodyPr anchor="t"/>
          <a:lstStyle>
            <a:lvl1pPr>
              <a:defRPr sz="2600" b="0">
                <a:solidFill>
                  <a:schemeClr val="bg1"/>
                </a:solidFill>
              </a:defRPr>
            </a:lvl1pPr>
          </a:lstStyle>
          <a:p>
            <a:r>
              <a:rPr lang="en-US"/>
              <a:t>Click to edit Master title style</a:t>
            </a:r>
          </a:p>
        </p:txBody>
      </p:sp>
      <p:sp>
        <p:nvSpPr>
          <p:cNvPr id="11"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bg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63482389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ngle Breaker Slide Orange">
    <p:spTree>
      <p:nvGrpSpPr>
        <p:cNvPr id="1" name=""/>
        <p:cNvGrpSpPr/>
        <p:nvPr/>
      </p:nvGrpSpPr>
      <p:grpSpPr>
        <a:xfrm>
          <a:off x="0" y="0"/>
          <a:ext cx="0" cy="0"/>
          <a:chOff x="0" y="0"/>
          <a:chExt cx="0" cy="0"/>
        </a:xfrm>
      </p:grpSpPr>
      <p:sp>
        <p:nvSpPr>
          <p:cNvPr id="3" name="Rectangle 2"/>
          <p:cNvSpPr/>
          <p:nvPr userDrawn="1"/>
        </p:nvSpPr>
        <p:spPr bwMode="auto">
          <a:xfrm>
            <a:off x="-12701" y="2"/>
            <a:ext cx="9156701" cy="685799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pic>
        <p:nvPicPr>
          <p:cNvPr id="10"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p:nvPr userDrawn="1"/>
        </p:nvSpPr>
        <p:spPr bwMode="auto">
          <a:xfrm>
            <a:off x="-12700" y="0"/>
            <a:ext cx="7627620" cy="6858000"/>
          </a:xfrm>
          <a:custGeom>
            <a:avLst/>
            <a:gdLst>
              <a:gd name="connsiteX0" fmla="*/ 0 w 7713352"/>
              <a:gd name="connsiteY0" fmla="*/ 0 h 6858000"/>
              <a:gd name="connsiteX1" fmla="*/ 4038600 w 7713352"/>
              <a:gd name="connsiteY1" fmla="*/ 0 h 6858000"/>
              <a:gd name="connsiteX2" fmla="*/ 4060503 w 7713352"/>
              <a:gd name="connsiteY2" fmla="*/ 0 h 6858000"/>
              <a:gd name="connsiteX3" fmla="*/ 7713352 w 7713352"/>
              <a:gd name="connsiteY3" fmla="*/ 6858000 h 6858000"/>
              <a:gd name="connsiteX4" fmla="*/ 4038600 w 7713352"/>
              <a:gd name="connsiteY4" fmla="*/ 6858000 h 6858000"/>
              <a:gd name="connsiteX5" fmla="*/ 171908 w 7713352"/>
              <a:gd name="connsiteY5" fmla="*/ 6858000 h 6858000"/>
              <a:gd name="connsiteX6" fmla="*/ 0 w 7713352"/>
              <a:gd name="connsiteY6" fmla="*/ 6858000 h 6858000"/>
              <a:gd name="connsiteX7" fmla="*/ 0 w 771335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352" h="6858000">
                <a:moveTo>
                  <a:pt x="0" y="0"/>
                </a:moveTo>
                <a:lnTo>
                  <a:pt x="4038600" y="0"/>
                </a:lnTo>
                <a:lnTo>
                  <a:pt x="4060503" y="0"/>
                </a:lnTo>
                <a:lnTo>
                  <a:pt x="7713352" y="6858000"/>
                </a:lnTo>
                <a:lnTo>
                  <a:pt x="4038600" y="6858000"/>
                </a:lnTo>
                <a:lnTo>
                  <a:pt x="171908" y="6858000"/>
                </a:lnTo>
                <a:lnTo>
                  <a:pt x="0" y="6858000"/>
                </a:lnTo>
                <a:lnTo>
                  <a:pt x="0"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1" name="Title 9"/>
          <p:cNvSpPr>
            <a:spLocks noGrp="1"/>
          </p:cNvSpPr>
          <p:nvPr>
            <p:ph type="title"/>
          </p:nvPr>
        </p:nvSpPr>
        <p:spPr bwMode="white">
          <a:xfrm>
            <a:off x="533400" y="4492585"/>
            <a:ext cx="4876800" cy="900825"/>
          </a:xfrm>
          <a:effectLst/>
        </p:spPr>
        <p:txBody>
          <a:bodyPr anchor="t"/>
          <a:lstStyle>
            <a:lvl1pPr>
              <a:defRPr sz="2600" b="0">
                <a:solidFill>
                  <a:schemeClr val="tx1"/>
                </a:solidFill>
              </a:defRPr>
            </a:lvl1pPr>
          </a:lstStyle>
          <a:p>
            <a:r>
              <a:rPr lang="en-US"/>
              <a:t>Click to edit Master title style</a:t>
            </a:r>
          </a:p>
        </p:txBody>
      </p:sp>
      <p:sp>
        <p:nvSpPr>
          <p:cNvPr id="12" name="Text Placeholder 12"/>
          <p:cNvSpPr>
            <a:spLocks noGrp="1"/>
          </p:cNvSpPr>
          <p:nvPr>
            <p:ph type="body" sz="quarter" idx="10"/>
          </p:nvPr>
        </p:nvSpPr>
        <p:spPr bwMode="white">
          <a:xfrm>
            <a:off x="533400" y="5483091"/>
            <a:ext cx="4875508" cy="979702"/>
          </a:xfrm>
        </p:spPr>
        <p:txBody>
          <a:bodyPr/>
          <a:lstStyle>
            <a:lvl1pPr marL="0" indent="0">
              <a:buNone/>
              <a:defRPr sz="2000" i="0">
                <a:solidFill>
                  <a:schemeClr val="tx1"/>
                </a:solidFill>
              </a:defRPr>
            </a:lvl1pPr>
          </a:lstStyle>
          <a:p>
            <a:pPr lvl="0"/>
            <a:r>
              <a:rPr lang="en-US"/>
              <a:t>Click to edit Master text styles</a:t>
            </a:r>
          </a:p>
        </p:txBody>
      </p:sp>
      <p:cxnSp>
        <p:nvCxnSpPr>
          <p:cNvPr id="13" name="Straight Connector 12"/>
          <p:cNvCxnSpPr/>
          <p:nvPr userDrawn="1"/>
        </p:nvCxnSpPr>
        <p:spPr bwMode="auto">
          <a:xfrm>
            <a:off x="393192" y="4335024"/>
            <a:ext cx="501571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5252477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78577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3" name="Content Placeholder 12"/>
          <p:cNvSpPr>
            <a:spLocks noGrp="1"/>
          </p:cNvSpPr>
          <p:nvPr>
            <p:ph sz="quarter" idx="10"/>
          </p:nvPr>
        </p:nvSpPr>
        <p:spPr>
          <a:xfrm>
            <a:off x="409575" y="1339850"/>
            <a:ext cx="8328025" cy="483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201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Gold">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FFCF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7"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21633589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Column 1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6" name="Group 5"/>
          <p:cNvGrpSpPr/>
          <p:nvPr userDrawn="1"/>
        </p:nvGrpSpPr>
        <p:grpSpPr>
          <a:xfrm>
            <a:off x="0" y="6138806"/>
            <a:ext cx="9144000" cy="723258"/>
            <a:chOff x="0" y="5686691"/>
            <a:chExt cx="8306602" cy="731521"/>
          </a:xfrm>
        </p:grpSpPr>
        <p:sp>
          <p:nvSpPr>
            <p:cNvPr id="7" name="Rectangle 6"/>
            <p:cNvSpPr/>
            <p:nvPr/>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7"/>
          </p:nvPr>
        </p:nvSpPr>
        <p:spPr>
          <a:xfrm>
            <a:off x="112712" y="6248400"/>
            <a:ext cx="8934451"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Tree>
    <p:extLst>
      <p:ext uri="{BB962C8B-B14F-4D97-AF65-F5344CB8AC3E}">
        <p14:creationId xmlns:p14="http://schemas.microsoft.com/office/powerpoint/2010/main" val="192094409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Tree>
    <p:extLst>
      <p:ext uri="{BB962C8B-B14F-4D97-AF65-F5344CB8AC3E}">
        <p14:creationId xmlns:p14="http://schemas.microsoft.com/office/powerpoint/2010/main" val="18447496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5"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spTree>
    <p:extLst>
      <p:ext uri="{BB962C8B-B14F-4D97-AF65-F5344CB8AC3E}">
        <p14:creationId xmlns:p14="http://schemas.microsoft.com/office/powerpoint/2010/main" val="199473155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6" name="Group 5"/>
          <p:cNvGrpSpPr/>
          <p:nvPr userDrawn="1"/>
        </p:nvGrpSpPr>
        <p:grpSpPr>
          <a:xfrm>
            <a:off x="0" y="6138806"/>
            <a:ext cx="9144000" cy="723258"/>
            <a:chOff x="0" y="5686691"/>
            <a:chExt cx="8306602" cy="731521"/>
          </a:xfrm>
        </p:grpSpPr>
        <p:sp>
          <p:nvSpPr>
            <p:cNvPr id="7" name="Rectangle 6"/>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8" name="Straight Connector 7"/>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6" name="Text Placeholder 15"/>
          <p:cNvSpPr>
            <a:spLocks noGrp="1"/>
          </p:cNvSpPr>
          <p:nvPr>
            <p:ph type="body" sz="quarter" idx="17"/>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20" name="Content Placeholder 19"/>
          <p:cNvSpPr>
            <a:spLocks noGrp="1"/>
          </p:cNvSpPr>
          <p:nvPr>
            <p:ph sz="quarter" idx="19"/>
          </p:nvPr>
        </p:nvSpPr>
        <p:spPr>
          <a:xfrm>
            <a:off x="409575" y="1339850"/>
            <a:ext cx="832802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4"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27334268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13"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65100955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grpSp>
        <p:nvGrpSpPr>
          <p:cNvPr id="18" name="Group 17"/>
          <p:cNvGrpSpPr/>
          <p:nvPr userDrawn="1"/>
        </p:nvGrpSpPr>
        <p:grpSpPr>
          <a:xfrm>
            <a:off x="0" y="5638800"/>
            <a:ext cx="9144000" cy="1219201"/>
            <a:chOff x="0" y="5686691"/>
            <a:chExt cx="8306602" cy="825501"/>
          </a:xfrm>
        </p:grpSpPr>
        <p:sp>
          <p:nvSpPr>
            <p:cNvPr id="19" name="Rectangle 18"/>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7" name="Content Placeholder 6"/>
          <p:cNvSpPr>
            <a:spLocks noGrp="1"/>
          </p:cNvSpPr>
          <p:nvPr>
            <p:ph sz="quarter" idx="16"/>
          </p:nvPr>
        </p:nvSpPr>
        <p:spPr>
          <a:xfrm>
            <a:off x="409575" y="1339850"/>
            <a:ext cx="8353425" cy="41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4"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
        <p:nvSpPr>
          <p:cNvPr id="11"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320123668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58746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5" name="Content Placeholder 4"/>
          <p:cNvSpPr>
            <a:spLocks noGrp="1"/>
          </p:cNvSpPr>
          <p:nvPr>
            <p:ph sz="quarter" idx="15"/>
          </p:nvPr>
        </p:nvSpPr>
        <p:spPr>
          <a:xfrm>
            <a:off x="409575" y="1295400"/>
            <a:ext cx="402336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7"/>
          </p:nvPr>
        </p:nvSpPr>
        <p:spPr>
          <a:xfrm>
            <a:off x="4707255" y="1295400"/>
            <a:ext cx="402336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8958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Heading Withou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54911764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Heading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24800" y="6172200"/>
            <a:ext cx="861076" cy="40679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3" name="Straight Connector 1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27081579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Orang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tx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tx1"/>
                </a:solidFill>
              </a:defRPr>
            </a:lvl1pPr>
          </a:lstStyle>
          <a:p>
            <a:r>
              <a:rPr lang="en-US"/>
              <a:t>Insert Subtitle Here</a:t>
            </a:r>
          </a:p>
        </p:txBody>
      </p:sp>
    </p:spTree>
    <p:extLst>
      <p:ext uri="{BB962C8B-B14F-4D97-AF65-F5344CB8AC3E}">
        <p14:creationId xmlns:p14="http://schemas.microsoft.com/office/powerpoint/2010/main" val="263578717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 1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59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6138806"/>
            <a:ext cx="9144000" cy="723258"/>
            <a:chOff x="0" y="5686691"/>
            <a:chExt cx="8306602" cy="731521"/>
          </a:xfrm>
        </p:grpSpPr>
        <p:sp>
          <p:nvSpPr>
            <p:cNvPr id="13" name="Rectangle 12"/>
            <p:cNvSpPr/>
            <p:nvPr/>
          </p:nvSpPr>
          <p:spPr bwMode="auto">
            <a:xfrm>
              <a:off x="0" y="5686692"/>
              <a:ext cx="8306602" cy="73152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4" name="Straight Connector 13"/>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18" name="Text Placeholder 15"/>
          <p:cNvSpPr>
            <a:spLocks noGrp="1"/>
          </p:cNvSpPr>
          <p:nvPr>
            <p:ph type="body" sz="quarter" idx="21"/>
          </p:nvPr>
        </p:nvSpPr>
        <p:spPr>
          <a:xfrm>
            <a:off x="112713" y="6248400"/>
            <a:ext cx="8934450" cy="354176"/>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291925537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 2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67401"/>
            <a:ext cx="9144000" cy="990600"/>
            <a:chOff x="0" y="5686691"/>
            <a:chExt cx="8306602" cy="825501"/>
          </a:xfrm>
        </p:grpSpPr>
        <p:sp>
          <p:nvSpPr>
            <p:cNvPr id="19" name="Rectangle 18"/>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4"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3"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90583911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3 Line Ex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638800"/>
            <a:ext cx="9144000" cy="1219201"/>
            <a:chOff x="0" y="5686691"/>
            <a:chExt cx="8306602" cy="825501"/>
          </a:xfrm>
        </p:grpSpPr>
        <p:sp>
          <p:nvSpPr>
            <p:cNvPr id="15" name="Rectangle 14"/>
            <p:cNvSpPr/>
            <p:nvPr/>
          </p:nvSpPr>
          <p:spPr bwMode="auto">
            <a:xfrm>
              <a:off x="0" y="5686692"/>
              <a:ext cx="8306602" cy="825500"/>
            </a:xfrm>
            <a:prstGeom prst="rect">
              <a:avLst/>
            </a:prstGeom>
            <a:solidFill>
              <a:schemeClr val="tx2"/>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accent3"/>
              </a:solidFill>
              <a:prstDash val="solid"/>
              <a:miter lim="800000"/>
              <a:headEnd type="none" w="med" len="med"/>
              <a:tailEnd type="none" w="med" len="med"/>
            </a:ln>
            <a:effectLst/>
          </p:spPr>
        </p:cxnSp>
      </p:grpSp>
      <p:sp>
        <p:nvSpPr>
          <p:cNvPr id="26"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solidFill>
                  <a:schemeClr val="bg1"/>
                </a:solidFill>
              </a:defRPr>
            </a:lvl1pPr>
          </a:lstStyle>
          <a:p>
            <a:pPr lvl="0"/>
            <a:endParaRPr lang="en-US"/>
          </a:p>
        </p:txBody>
      </p:sp>
      <p:sp>
        <p:nvSpPr>
          <p:cNvPr id="19"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chemeClr val="bg1"/>
                </a:solidFill>
              </a:rPr>
              <a:pPr algn="r" eaLnBrk="0" fontAlgn="base" hangingPunct="0">
                <a:spcBef>
                  <a:spcPct val="0"/>
                </a:spcBef>
                <a:spcAft>
                  <a:spcPct val="0"/>
                </a:spcAft>
                <a:defRPr/>
              </a:pPr>
              <a:t>‹#›</a:t>
            </a:fld>
            <a:endParaRPr lang="en-US" sz="800">
              <a:solidFill>
                <a:schemeClr val="bg1"/>
              </a:solidFill>
            </a:endParaRPr>
          </a:p>
        </p:txBody>
      </p:sp>
      <p:cxnSp>
        <p:nvCxnSpPr>
          <p:cNvPr id="21" name="Straight Connector 20"/>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7"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chemeClr val="bg1"/>
                </a:solidFill>
              </a:rPr>
              <a:t>Emerson</a:t>
            </a:r>
            <a:r>
              <a:rPr lang="en-US" sz="800" baseline="0">
                <a:solidFill>
                  <a:schemeClr val="bg1"/>
                </a:solidFill>
              </a:rPr>
              <a:t> </a:t>
            </a:r>
            <a:r>
              <a:rPr lang="en-US" sz="800">
                <a:solidFill>
                  <a:schemeClr val="bg1"/>
                </a:solidFill>
              </a:rPr>
              <a:t>Template</a:t>
            </a:r>
            <a:r>
              <a:rPr lang="en-US" sz="800" baseline="0">
                <a:solidFill>
                  <a:schemeClr val="bg1"/>
                </a:solidFill>
              </a:rPr>
              <a:t> </a:t>
            </a:r>
            <a:r>
              <a:rPr lang="en-US" sz="800">
                <a:solidFill>
                  <a:schemeClr val="bg1"/>
                </a:solidFill>
              </a:rPr>
              <a:t>Guidelines-Mar 2016_EMR:jmk</a:t>
            </a:r>
          </a:p>
        </p:txBody>
      </p:sp>
    </p:spTree>
    <p:extLst>
      <p:ext uri="{BB962C8B-B14F-4D97-AF65-F5344CB8AC3E}">
        <p14:creationId xmlns:p14="http://schemas.microsoft.com/office/powerpoint/2010/main" val="45890231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olumn 1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p:cNvGrpSpPr/>
          <p:nvPr userDrawn="1"/>
        </p:nvGrpSpPr>
        <p:grpSpPr>
          <a:xfrm>
            <a:off x="0" y="6138806"/>
            <a:ext cx="9144000" cy="723258"/>
            <a:chOff x="0" y="5686691"/>
            <a:chExt cx="8306602" cy="731521"/>
          </a:xfrm>
        </p:grpSpPr>
        <p:sp>
          <p:nvSpPr>
            <p:cNvPr id="19" name="Rectangle 18"/>
            <p:cNvSpPr/>
            <p:nvPr/>
          </p:nvSpPr>
          <p:spPr bwMode="auto">
            <a:xfrm>
              <a:off x="0" y="5686692"/>
              <a:ext cx="8306602" cy="73152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20" name="Straight Connector 19"/>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1" name="Text Placeholder 15"/>
          <p:cNvSpPr>
            <a:spLocks noGrp="1"/>
          </p:cNvSpPr>
          <p:nvPr>
            <p:ph type="body" sz="quarter" idx="18"/>
          </p:nvPr>
        </p:nvSpPr>
        <p:spPr>
          <a:xfrm>
            <a:off x="112713" y="6248400"/>
            <a:ext cx="8934450" cy="354176"/>
          </a:xfrm>
        </p:spPr>
        <p:txBody>
          <a:bodyPr tIns="0"/>
          <a:lstStyle>
            <a:lvl1pPr marL="0" indent="0" algn="ctr">
              <a:spcBef>
                <a:spcPts val="0"/>
              </a:spcBef>
              <a:spcAft>
                <a:spcPts val="0"/>
              </a:spcAft>
              <a:buNone/>
              <a:defRPr b="1"/>
            </a:lvl1pPr>
          </a:lstStyle>
          <a:p>
            <a:pPr lvl="0"/>
            <a:endParaRPr lang="en-US"/>
          </a:p>
        </p:txBody>
      </p:sp>
      <p:sp>
        <p:nvSpPr>
          <p:cNvPr id="17"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6"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322278895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olumn 2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p:cNvGrpSpPr/>
          <p:nvPr userDrawn="1"/>
        </p:nvGrpSpPr>
        <p:grpSpPr>
          <a:xfrm>
            <a:off x="0" y="5867401"/>
            <a:ext cx="9144000" cy="990600"/>
            <a:chOff x="0" y="5686691"/>
            <a:chExt cx="8306602" cy="825501"/>
          </a:xfrm>
        </p:grpSpPr>
        <p:sp>
          <p:nvSpPr>
            <p:cNvPr id="15" name="Rectangle 14"/>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6" name="Straight Connector 15"/>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17" name="Text Placeholder 15"/>
          <p:cNvSpPr>
            <a:spLocks noGrp="1"/>
          </p:cNvSpPr>
          <p:nvPr>
            <p:ph type="body" sz="quarter" idx="18"/>
          </p:nvPr>
        </p:nvSpPr>
        <p:spPr>
          <a:xfrm>
            <a:off x="112713" y="5989320"/>
            <a:ext cx="8934450" cy="624205"/>
          </a:xfrm>
        </p:spPr>
        <p:txBody>
          <a:bodyPr tIns="0"/>
          <a:lstStyle>
            <a:lvl1pPr marL="0" indent="0" algn="ctr">
              <a:spcBef>
                <a:spcPts val="0"/>
              </a:spcBef>
              <a:spcAft>
                <a:spcPts val="0"/>
              </a:spcAft>
              <a:buNone/>
              <a:defRPr b="1"/>
            </a:lvl1pPr>
          </a:lstStyle>
          <a:p>
            <a:pPr lvl="0"/>
            <a:endParaRPr lang="en-US"/>
          </a:p>
        </p:txBody>
      </p:sp>
      <p:sp>
        <p:nvSpPr>
          <p:cNvPr id="2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2" name="Straight Connector 21"/>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3" name="Straight Connector 22"/>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18"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271608680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 3 Line Internal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Text Placeholder 10"/>
          <p:cNvSpPr>
            <a:spLocks noGrp="1"/>
          </p:cNvSpPr>
          <p:nvPr>
            <p:ph type="body" sz="quarter" idx="13"/>
          </p:nvPr>
        </p:nvSpPr>
        <p:spPr>
          <a:xfrm>
            <a:off x="40957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5" name="Content Placeholder 4"/>
          <p:cNvSpPr>
            <a:spLocks noGrp="1"/>
          </p:cNvSpPr>
          <p:nvPr>
            <p:ph sz="quarter" idx="15"/>
          </p:nvPr>
        </p:nvSpPr>
        <p:spPr>
          <a:xfrm>
            <a:off x="40957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p:cNvSpPr>
            <a:spLocks noGrp="1"/>
          </p:cNvSpPr>
          <p:nvPr>
            <p:ph type="body" sz="quarter" idx="16"/>
          </p:nvPr>
        </p:nvSpPr>
        <p:spPr>
          <a:xfrm>
            <a:off x="4707255" y="1219200"/>
            <a:ext cx="4023360" cy="4572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1" name="Content Placeholder 4"/>
          <p:cNvSpPr>
            <a:spLocks noGrp="1"/>
          </p:cNvSpPr>
          <p:nvPr>
            <p:ph sz="quarter" idx="17"/>
          </p:nvPr>
        </p:nvSpPr>
        <p:spPr>
          <a:xfrm>
            <a:off x="4707255" y="1828800"/>
            <a:ext cx="402336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userDrawn="1"/>
        </p:nvGrpSpPr>
        <p:grpSpPr>
          <a:xfrm>
            <a:off x="0" y="5638800"/>
            <a:ext cx="9144000" cy="1219201"/>
            <a:chOff x="0" y="5686691"/>
            <a:chExt cx="8306602" cy="825501"/>
          </a:xfrm>
        </p:grpSpPr>
        <p:sp>
          <p:nvSpPr>
            <p:cNvPr id="18" name="Rectangle 17"/>
            <p:cNvSpPr/>
            <p:nvPr/>
          </p:nvSpPr>
          <p:spPr bwMode="auto">
            <a:xfrm>
              <a:off x="0" y="5686692"/>
              <a:ext cx="8306602" cy="825500"/>
            </a:xfrm>
            <a:prstGeom prst="rect">
              <a:avLst/>
            </a:prstGeom>
            <a:solidFill>
              <a:srgbClr val="FFFF99"/>
            </a:solidFill>
            <a:ln w="9525" cap="flat" cmpd="sng" algn="ctr">
              <a:noFill/>
              <a:prstDash val="solid"/>
              <a:round/>
              <a:headEnd type="none" w="med" len="med"/>
              <a:tailEnd type="none" w="med" len="med"/>
            </a:ln>
            <a:effectLst/>
          </p:spPr>
          <p:txBody>
            <a:bodyPr vert="horz" wrap="square" lIns="457200" tIns="0" rIns="365760" bIns="0" numCol="1" rtlCol="0" anchor="ctr" anchorCtr="0" compatLnSpc="1">
              <a:prstTxWarp prst="textNoShape">
                <a:avLst/>
              </a:prstTxWarp>
            </a:bodyPr>
            <a:lstStyle/>
            <a:p>
              <a:pPr eaLnBrk="0" fontAlgn="base" hangingPunct="0">
                <a:spcBef>
                  <a:spcPct val="0"/>
                </a:spcBef>
                <a:spcAft>
                  <a:spcPct val="0"/>
                </a:spcAft>
              </a:pPr>
              <a:endParaRPr lang="en-US" b="1">
                <a:solidFill>
                  <a:srgbClr val="FFFFFF"/>
                </a:solidFill>
              </a:endParaRPr>
            </a:p>
          </p:txBody>
        </p:sp>
        <p:cxnSp>
          <p:nvCxnSpPr>
            <p:cNvPr id="19" name="Straight Connector 18"/>
            <p:cNvCxnSpPr/>
            <p:nvPr/>
          </p:nvCxnSpPr>
          <p:spPr bwMode="auto">
            <a:xfrm>
              <a:off x="0" y="5686691"/>
              <a:ext cx="8306602" cy="0"/>
            </a:xfrm>
            <a:prstGeom prst="line">
              <a:avLst/>
            </a:prstGeom>
            <a:solidFill>
              <a:schemeClr val="accent1"/>
            </a:solidFill>
            <a:ln w="57150" cap="flat" cmpd="sng" algn="ctr">
              <a:solidFill>
                <a:schemeClr val="tx2"/>
              </a:solidFill>
              <a:prstDash val="solid"/>
              <a:miter lim="800000"/>
              <a:headEnd type="none" w="med" len="med"/>
              <a:tailEnd type="none" w="med" len="med"/>
            </a:ln>
            <a:effectLst/>
          </p:spPr>
        </p:cxnSp>
      </p:grpSp>
      <p:sp>
        <p:nvSpPr>
          <p:cNvPr id="20" name="Text Placeholder 15"/>
          <p:cNvSpPr>
            <a:spLocks noGrp="1"/>
          </p:cNvSpPr>
          <p:nvPr>
            <p:ph type="body" sz="quarter" idx="18"/>
          </p:nvPr>
        </p:nvSpPr>
        <p:spPr>
          <a:xfrm>
            <a:off x="112713" y="5741826"/>
            <a:ext cx="8934450" cy="871700"/>
          </a:xfrm>
        </p:spPr>
        <p:txBody>
          <a:bodyPr tIns="0"/>
          <a:lstStyle>
            <a:lvl1pPr marL="0" indent="0" algn="ctr">
              <a:spcBef>
                <a:spcPts val="0"/>
              </a:spcBef>
              <a:spcAft>
                <a:spcPts val="0"/>
              </a:spcAft>
              <a:buNone/>
              <a:defRPr b="1"/>
            </a:lvl1pPr>
          </a:lstStyle>
          <a:p>
            <a:pPr lvl="0"/>
            <a:endParaRPr lang="en-US"/>
          </a:p>
        </p:txBody>
      </p:sp>
      <p:sp>
        <p:nvSpPr>
          <p:cNvPr id="16"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cxnSp>
        <p:nvCxnSpPr>
          <p:cNvPr id="23" name="Straight Connector 22"/>
          <p:cNvCxnSpPr/>
          <p:nvPr userDrawn="1"/>
        </p:nvCxnSpPr>
        <p:spPr bwMode="auto">
          <a:xfrm>
            <a:off x="40957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4" name="Straight Connector 23"/>
          <p:cNvCxnSpPr/>
          <p:nvPr userDrawn="1"/>
        </p:nvCxnSpPr>
        <p:spPr bwMode="auto">
          <a:xfrm>
            <a:off x="4707255" y="1752600"/>
            <a:ext cx="4023360"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22" name="Rectangle 6"/>
          <p:cNvSpPr>
            <a:spLocks noChangeArrowheads="1"/>
          </p:cNvSpPr>
          <p:nvPr userDrawn="1"/>
        </p:nvSpPr>
        <p:spPr bwMode="auto">
          <a:xfrm>
            <a:off x="3252053" y="6612549"/>
            <a:ext cx="2647586" cy="19147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800">
                <a:solidFill>
                  <a:srgbClr val="004B8D"/>
                </a:solidFill>
              </a:rPr>
              <a:t>Emerson</a:t>
            </a:r>
            <a:r>
              <a:rPr lang="en-US" sz="800" baseline="0">
                <a:solidFill>
                  <a:srgbClr val="004B8D"/>
                </a:solidFill>
              </a:rPr>
              <a:t> </a:t>
            </a:r>
            <a:r>
              <a:rPr lang="en-US" sz="800">
                <a:solidFill>
                  <a:srgbClr val="004B8D"/>
                </a:solidFill>
              </a:rPr>
              <a:t>Template</a:t>
            </a:r>
            <a:r>
              <a:rPr lang="en-US" sz="800" baseline="0">
                <a:solidFill>
                  <a:srgbClr val="004B8D"/>
                </a:solidFill>
              </a:rPr>
              <a:t> </a:t>
            </a:r>
            <a:r>
              <a:rPr lang="en-US" sz="800">
                <a:solidFill>
                  <a:srgbClr val="004B8D"/>
                </a:solidFill>
              </a:rPr>
              <a:t>Guidelines-Mar 2016_EMR:jmk</a:t>
            </a:r>
          </a:p>
        </p:txBody>
      </p:sp>
    </p:spTree>
    <p:extLst>
      <p:ext uri="{BB962C8B-B14F-4D97-AF65-F5344CB8AC3E}">
        <p14:creationId xmlns:p14="http://schemas.microsoft.com/office/powerpoint/2010/main" val="396991952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95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5" name="Text Placeholder 10"/>
          <p:cNvSpPr>
            <a:spLocks noGrp="1"/>
          </p:cNvSpPr>
          <p:nvPr>
            <p:ph type="body" sz="quarter" idx="14"/>
          </p:nvPr>
        </p:nvSpPr>
        <p:spPr>
          <a:xfrm>
            <a:off x="322897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6109335" y="1214120"/>
            <a:ext cx="26426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6" name="Content Placeholder 5"/>
          <p:cNvSpPr>
            <a:spLocks noGrp="1"/>
          </p:cNvSpPr>
          <p:nvPr>
            <p:ph sz="quarter" idx="19"/>
          </p:nvPr>
        </p:nvSpPr>
        <p:spPr>
          <a:xfrm>
            <a:off x="4095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20"/>
          </p:nvPr>
        </p:nvSpPr>
        <p:spPr>
          <a:xfrm>
            <a:off x="322897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p:cNvSpPr>
            <a:spLocks noGrp="1"/>
          </p:cNvSpPr>
          <p:nvPr>
            <p:ph sz="quarter" idx="21"/>
          </p:nvPr>
        </p:nvSpPr>
        <p:spPr>
          <a:xfrm>
            <a:off x="6109335" y="1905000"/>
            <a:ext cx="26384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9" name="Straight Connector 8"/>
          <p:cNvCxnSpPr/>
          <p:nvPr userDrawn="1"/>
        </p:nvCxnSpPr>
        <p:spPr bwMode="auto">
          <a:xfrm>
            <a:off x="409575" y="1818640"/>
            <a:ext cx="26426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0" name="Straight Connector 9"/>
          <p:cNvCxnSpPr/>
          <p:nvPr userDrawn="1"/>
        </p:nvCxnSpPr>
        <p:spPr bwMode="auto">
          <a:xfrm>
            <a:off x="3228975" y="1818640"/>
            <a:ext cx="26426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2" name="Straight Connector 11"/>
          <p:cNvCxnSpPr/>
          <p:nvPr userDrawn="1"/>
        </p:nvCxnSpPr>
        <p:spPr bwMode="auto">
          <a:xfrm>
            <a:off x="6109335" y="1818640"/>
            <a:ext cx="26426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352289840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Photo 3 Column">
    <p:spTree>
      <p:nvGrpSpPr>
        <p:cNvPr id="1" name=""/>
        <p:cNvGrpSpPr/>
        <p:nvPr/>
      </p:nvGrpSpPr>
      <p:grpSpPr>
        <a:xfrm>
          <a:off x="0" y="0"/>
          <a:ext cx="0" cy="0"/>
          <a:chOff x="0" y="0"/>
          <a:chExt cx="0" cy="0"/>
        </a:xfrm>
      </p:grpSpPr>
      <p:sp>
        <p:nvSpPr>
          <p:cNvPr id="11" name="Content Placeholder 10"/>
          <p:cNvSpPr>
            <a:spLocks noGrp="1"/>
          </p:cNvSpPr>
          <p:nvPr>
            <p:ph sz="quarter" idx="21"/>
          </p:nvPr>
        </p:nvSpPr>
        <p:spPr>
          <a:xfrm>
            <a:off x="381000" y="1371600"/>
            <a:ext cx="2667000" cy="2286000"/>
          </a:xfrm>
        </p:spPr>
        <p:txBody>
          <a:bodyPr/>
          <a:lstStyle/>
          <a:p>
            <a:pPr lvl="0"/>
            <a:endParaRPr lang="en-US"/>
          </a:p>
        </p:txBody>
      </p:sp>
      <p:sp>
        <p:nvSpPr>
          <p:cNvPr id="20" name="Content Placeholder 10"/>
          <p:cNvSpPr>
            <a:spLocks noGrp="1"/>
          </p:cNvSpPr>
          <p:nvPr>
            <p:ph sz="quarter" idx="22"/>
          </p:nvPr>
        </p:nvSpPr>
        <p:spPr>
          <a:xfrm>
            <a:off x="6096000" y="1371600"/>
            <a:ext cx="2667000" cy="2286000"/>
          </a:xfrm>
        </p:spPr>
        <p:txBody>
          <a:bodyPr/>
          <a:lstStyle/>
          <a:p>
            <a:pPr lvl="0"/>
            <a:endParaRPr lang="en-US"/>
          </a:p>
        </p:txBody>
      </p:sp>
      <p:sp>
        <p:nvSpPr>
          <p:cNvPr id="21" name="Content Placeholder 10"/>
          <p:cNvSpPr>
            <a:spLocks noGrp="1"/>
          </p:cNvSpPr>
          <p:nvPr>
            <p:ph sz="quarter" idx="23"/>
          </p:nvPr>
        </p:nvSpPr>
        <p:spPr>
          <a:xfrm>
            <a:off x="3238500" y="1371600"/>
            <a:ext cx="2667000" cy="2286000"/>
          </a:xfrm>
        </p:spPr>
        <p:txBody>
          <a:bodyPr/>
          <a:lstStyle/>
          <a:p>
            <a:pPr lvl="0"/>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6" name="Content Placeholder 73"/>
          <p:cNvGraphicFramePr>
            <a:graphicFrameLocks/>
          </p:cNvGraphicFramePr>
          <p:nvPr userDrawn="1"/>
        </p:nvGraphicFramePr>
        <p:xfrm>
          <a:off x="6096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7" name="Content Placeholder 73"/>
          <p:cNvGraphicFramePr>
            <a:graphicFrameLocks/>
          </p:cNvGraphicFramePr>
          <p:nvPr userDrawn="1"/>
        </p:nvGraphicFramePr>
        <p:xfrm>
          <a:off x="32385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nvGraphicFramePr>
        <p:xfrm>
          <a:off x="381000" y="3657600"/>
          <a:ext cx="2667000" cy="2971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2971800">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9" name="Text Placeholder 3"/>
          <p:cNvSpPr>
            <a:spLocks noGrp="1"/>
          </p:cNvSpPr>
          <p:nvPr>
            <p:ph type="body" sz="quarter" idx="31" hasCustomPrompt="1"/>
          </p:nvPr>
        </p:nvSpPr>
        <p:spPr>
          <a:xfrm>
            <a:off x="457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0" name="Text Placeholder 3"/>
          <p:cNvSpPr>
            <a:spLocks noGrp="1"/>
          </p:cNvSpPr>
          <p:nvPr>
            <p:ph type="body" sz="quarter" idx="32" hasCustomPrompt="1"/>
          </p:nvPr>
        </p:nvSpPr>
        <p:spPr>
          <a:xfrm>
            <a:off x="33274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2" name="Text Placeholder 3"/>
          <p:cNvSpPr>
            <a:spLocks noGrp="1"/>
          </p:cNvSpPr>
          <p:nvPr>
            <p:ph type="body" sz="quarter" idx="33" hasCustomPrompt="1"/>
          </p:nvPr>
        </p:nvSpPr>
        <p:spPr>
          <a:xfrm>
            <a:off x="6172200" y="3695700"/>
            <a:ext cx="2514600" cy="29083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3" name="Straight Connector 12"/>
          <p:cNvCxnSpPr/>
          <p:nvPr userDrawn="1"/>
        </p:nvCxnSpPr>
        <p:spPr bwMode="auto">
          <a:xfrm>
            <a:off x="409575" y="3652390"/>
            <a:ext cx="26426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4" name="Straight Connector 13"/>
          <p:cNvCxnSpPr/>
          <p:nvPr userDrawn="1"/>
        </p:nvCxnSpPr>
        <p:spPr bwMode="auto">
          <a:xfrm>
            <a:off x="3228975" y="3652390"/>
            <a:ext cx="2642616" cy="0"/>
          </a:xfrm>
          <a:prstGeom prst="line">
            <a:avLst/>
          </a:prstGeom>
          <a:solidFill>
            <a:schemeClr val="accent1"/>
          </a:solidFill>
          <a:ln w="57150" cap="flat" cmpd="sng" algn="ctr">
            <a:solidFill>
              <a:srgbClr val="00B050"/>
            </a:solidFill>
            <a:prstDash val="solid"/>
            <a:round/>
            <a:headEnd type="none" w="med" len="med"/>
            <a:tailEnd type="none" w="med" len="med"/>
          </a:ln>
          <a:effectLst/>
        </p:spPr>
      </p:cxnSp>
      <p:cxnSp>
        <p:nvCxnSpPr>
          <p:cNvPr id="15" name="Straight Connector 14"/>
          <p:cNvCxnSpPr/>
          <p:nvPr userDrawn="1"/>
        </p:nvCxnSpPr>
        <p:spPr bwMode="auto">
          <a:xfrm>
            <a:off x="6109335" y="3652390"/>
            <a:ext cx="2642616" cy="0"/>
          </a:xfrm>
          <a:prstGeom prst="line">
            <a:avLst/>
          </a:prstGeom>
          <a:solidFill>
            <a:schemeClr val="accent1"/>
          </a:solidFill>
          <a:ln w="5715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18066700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253809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66661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679513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1956816"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253809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66661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6795135" y="1905000"/>
            <a:ext cx="1952625"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16" name="Straight Connector 15"/>
          <p:cNvCxnSpPr/>
          <p:nvPr userDrawn="1"/>
        </p:nvCxnSpPr>
        <p:spPr bwMode="auto">
          <a:xfrm>
            <a:off x="393192" y="18237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8" name="Straight Connector 17"/>
          <p:cNvCxnSpPr/>
          <p:nvPr userDrawn="1"/>
        </p:nvCxnSpPr>
        <p:spPr bwMode="auto">
          <a:xfrm>
            <a:off x="2540339" y="18237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22" name="Straight Connector 21"/>
          <p:cNvCxnSpPr/>
          <p:nvPr userDrawn="1"/>
        </p:nvCxnSpPr>
        <p:spPr bwMode="auto">
          <a:xfrm>
            <a:off x="4687486" y="18237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23" name="Straight Connector 22"/>
          <p:cNvCxnSpPr/>
          <p:nvPr userDrawn="1"/>
        </p:nvCxnSpPr>
        <p:spPr bwMode="auto">
          <a:xfrm>
            <a:off x="6834632" y="18237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90729632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Photo 4 Column">
    <p:spTree>
      <p:nvGrpSpPr>
        <p:cNvPr id="1" name=""/>
        <p:cNvGrpSpPr/>
        <p:nvPr/>
      </p:nvGrpSpPr>
      <p:grpSpPr>
        <a:xfrm>
          <a:off x="0" y="0"/>
          <a:ext cx="0" cy="0"/>
          <a:chOff x="0" y="0"/>
          <a:chExt cx="0" cy="0"/>
        </a:xfrm>
      </p:grpSpPr>
      <p:sp>
        <p:nvSpPr>
          <p:cNvPr id="12" name="Picture Placeholder 11"/>
          <p:cNvSpPr>
            <a:spLocks noGrp="1"/>
          </p:cNvSpPr>
          <p:nvPr>
            <p:ph type="pic" sz="quarter" idx="27"/>
          </p:nvPr>
        </p:nvSpPr>
        <p:spPr>
          <a:xfrm>
            <a:off x="409575" y="1295400"/>
            <a:ext cx="1900238" cy="1277938"/>
          </a:xfrm>
        </p:spPr>
        <p:txBody>
          <a:bodyPr/>
          <a:lstStyle/>
          <a:p>
            <a:endParaRPr lang="en-US"/>
          </a:p>
        </p:txBody>
      </p:sp>
      <p:sp>
        <p:nvSpPr>
          <p:cNvPr id="29" name="Picture Placeholder 11"/>
          <p:cNvSpPr>
            <a:spLocks noGrp="1"/>
          </p:cNvSpPr>
          <p:nvPr>
            <p:ph type="pic" sz="quarter" idx="28"/>
          </p:nvPr>
        </p:nvSpPr>
        <p:spPr>
          <a:xfrm>
            <a:off x="6858000" y="1295400"/>
            <a:ext cx="1900238" cy="1277938"/>
          </a:xfrm>
        </p:spPr>
        <p:txBody>
          <a:bodyPr/>
          <a:lstStyle/>
          <a:p>
            <a:endParaRPr lang="en-US"/>
          </a:p>
        </p:txBody>
      </p:sp>
      <p:sp>
        <p:nvSpPr>
          <p:cNvPr id="31" name="Picture Placeholder 11"/>
          <p:cNvSpPr>
            <a:spLocks noGrp="1"/>
          </p:cNvSpPr>
          <p:nvPr>
            <p:ph type="pic" sz="quarter" idx="29"/>
          </p:nvPr>
        </p:nvSpPr>
        <p:spPr>
          <a:xfrm>
            <a:off x="2559050" y="1295400"/>
            <a:ext cx="1900238" cy="1277938"/>
          </a:xfrm>
        </p:spPr>
        <p:txBody>
          <a:bodyPr/>
          <a:lstStyle/>
          <a:p>
            <a:endParaRPr lang="en-US"/>
          </a:p>
        </p:txBody>
      </p:sp>
      <p:sp>
        <p:nvSpPr>
          <p:cNvPr id="36" name="Picture Placeholder 11"/>
          <p:cNvSpPr>
            <a:spLocks noGrp="1"/>
          </p:cNvSpPr>
          <p:nvPr>
            <p:ph type="pic" sz="quarter" idx="30"/>
          </p:nvPr>
        </p:nvSpPr>
        <p:spPr>
          <a:xfrm>
            <a:off x="4708525" y="1295400"/>
            <a:ext cx="1900238" cy="1277938"/>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graphicFrame>
        <p:nvGraphicFramePr>
          <p:cNvPr id="7" name="Content Placeholder 73"/>
          <p:cNvGraphicFramePr>
            <a:graphicFrameLocks/>
          </p:cNvGraphicFramePr>
          <p:nvPr userDrawn="1"/>
        </p:nvGraphicFramePr>
        <p:xfrm>
          <a:off x="685800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r>
                        <a:rPr kumimoji="0" lang="en-US" sz="1600" b="1" i="0" u="none" strike="noStrike" kern="0" cap="none" spc="0" normalizeH="0" baseline="0" noProof="0">
                          <a:ln>
                            <a:noFill/>
                          </a:ln>
                          <a:solidFill>
                            <a:srgbClr val="3F4040"/>
                          </a:solidFill>
                          <a:effectLst/>
                          <a:uLnTx/>
                          <a:uFillTx/>
                          <a:latin typeface="+mn-lt"/>
                          <a:ea typeface="+mn-ea"/>
                          <a:cs typeface="+mn-cs"/>
                        </a:rPr>
                        <a:t> </a:t>
                      </a: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73"/>
          <p:cNvGraphicFramePr>
            <a:graphicFrameLocks/>
          </p:cNvGraphicFramePr>
          <p:nvPr userDrawn="1"/>
        </p:nvGraphicFramePr>
        <p:xfrm>
          <a:off x="470852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Content Placeholder 73"/>
          <p:cNvGraphicFramePr>
            <a:graphicFrameLocks/>
          </p:cNvGraphicFramePr>
          <p:nvPr userDrawn="1"/>
        </p:nvGraphicFramePr>
        <p:xfrm>
          <a:off x="2559050"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Content Placeholder 73"/>
          <p:cNvGraphicFramePr>
            <a:graphicFrameLocks/>
          </p:cNvGraphicFramePr>
          <p:nvPr userDrawn="1"/>
        </p:nvGraphicFramePr>
        <p:xfrm>
          <a:off x="409575" y="2609705"/>
          <a:ext cx="1905000" cy="401969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4019695">
                <a:tc>
                  <a:txBody>
                    <a:bodyPr/>
                    <a:lstStyle/>
                    <a:p>
                      <a:pPr marL="0" marR="0" lvl="0" indent="0" algn="l" defTabSz="914400" rtl="0" eaLnBrk="0" fontAlgn="base" latinLnBrk="0" hangingPunct="0">
                        <a:lnSpc>
                          <a:spcPct val="10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600" b="1" i="0" u="none" strike="noStrike" kern="0" cap="none" spc="0" normalizeH="0" baseline="0" noProof="0">
                        <a:ln>
                          <a:noFill/>
                        </a:ln>
                        <a:solidFill>
                          <a:srgbClr val="3F4040"/>
                        </a:solidFill>
                        <a:effectLst/>
                        <a:uLnTx/>
                        <a:uFillTx/>
                        <a:latin typeface="+mn-lt"/>
                        <a:ea typeface="+mn-ea"/>
                        <a:cs typeface="+mn-cs"/>
                      </a:endParaRPr>
                    </a:p>
                  </a:txBody>
                  <a:tcPr marL="137160" marR="137160" marT="137160" marB="13716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31" hasCustomPrompt="1"/>
          </p:nvPr>
        </p:nvSpPr>
        <p:spPr>
          <a:xfrm>
            <a:off x="4445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3" name="Text Placeholder 3"/>
          <p:cNvSpPr>
            <a:spLocks noGrp="1"/>
          </p:cNvSpPr>
          <p:nvPr>
            <p:ph type="body" sz="quarter" idx="32" hasCustomPrompt="1"/>
          </p:nvPr>
        </p:nvSpPr>
        <p:spPr>
          <a:xfrm>
            <a:off x="26162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4" name="Text Placeholder 3"/>
          <p:cNvSpPr>
            <a:spLocks noGrp="1"/>
          </p:cNvSpPr>
          <p:nvPr>
            <p:ph type="body" sz="quarter" idx="33" hasCustomPrompt="1"/>
          </p:nvPr>
        </p:nvSpPr>
        <p:spPr>
          <a:xfrm>
            <a:off x="4749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sp>
        <p:nvSpPr>
          <p:cNvPr id="15" name="Text Placeholder 3"/>
          <p:cNvSpPr>
            <a:spLocks noGrp="1"/>
          </p:cNvSpPr>
          <p:nvPr>
            <p:ph type="body" sz="quarter" idx="34" hasCustomPrompt="1"/>
          </p:nvPr>
        </p:nvSpPr>
        <p:spPr>
          <a:xfrm>
            <a:off x="6908800" y="2654300"/>
            <a:ext cx="1803400" cy="3949700"/>
          </a:xfrm>
        </p:spPr>
        <p:txBody>
          <a:bodyPr/>
          <a:lstStyle>
            <a:lvl1pPr marL="0" indent="0">
              <a:lnSpc>
                <a:spcPct val="100000"/>
              </a:lnSpc>
              <a:spcAft>
                <a:spcPts val="1200"/>
              </a:spcAft>
              <a:buNone/>
              <a:defRPr sz="1600" b="1" baseline="0"/>
            </a:lvl1pPr>
            <a:lvl2pPr marL="228600" indent="0">
              <a:buNone/>
              <a:defRPr b="1"/>
            </a:lvl2pPr>
            <a:lvl3pPr marL="515937" indent="0">
              <a:buNone/>
              <a:defRPr b="1"/>
            </a:lvl3pPr>
            <a:lvl4pPr marL="744537" indent="0">
              <a:buNone/>
              <a:defRPr b="1"/>
            </a:lvl4pPr>
            <a:lvl5pPr marL="1033463" indent="0">
              <a:buNone/>
              <a:defRPr b="1"/>
            </a:lvl5pPr>
          </a:lstStyle>
          <a:p>
            <a:pPr lvl="0"/>
            <a:r>
              <a:rPr lang="en-US"/>
              <a:t>Click picture icon above to insert picture from file</a:t>
            </a:r>
            <a:br>
              <a:rPr lang="en-US"/>
            </a:br>
            <a:r>
              <a:rPr lang="en-US"/>
              <a:t>OR</a:t>
            </a:r>
            <a:br>
              <a:rPr lang="en-US"/>
            </a:br>
            <a:r>
              <a:rPr lang="en-US"/>
              <a:t>Copy image (from other slide or web) then select box above and paste image into box</a:t>
            </a:r>
          </a:p>
        </p:txBody>
      </p:sp>
      <p:cxnSp>
        <p:nvCxnSpPr>
          <p:cNvPr id="16" name="Straight Connector 15"/>
          <p:cNvCxnSpPr/>
          <p:nvPr userDrawn="1"/>
        </p:nvCxnSpPr>
        <p:spPr bwMode="auto">
          <a:xfrm>
            <a:off x="393192" y="2623820"/>
            <a:ext cx="1956816"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cxnSp>
        <p:nvCxnSpPr>
          <p:cNvPr id="17" name="Straight Connector 16"/>
          <p:cNvCxnSpPr/>
          <p:nvPr userDrawn="1"/>
        </p:nvCxnSpPr>
        <p:spPr bwMode="auto">
          <a:xfrm>
            <a:off x="2540339" y="2623820"/>
            <a:ext cx="1956816"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8" name="Straight Connector 17"/>
          <p:cNvCxnSpPr/>
          <p:nvPr userDrawn="1"/>
        </p:nvCxnSpPr>
        <p:spPr bwMode="auto">
          <a:xfrm>
            <a:off x="4687486" y="2623820"/>
            <a:ext cx="1956816"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9" name="Straight Connector 18"/>
          <p:cNvCxnSpPr/>
          <p:nvPr userDrawn="1"/>
        </p:nvCxnSpPr>
        <p:spPr bwMode="auto">
          <a:xfrm>
            <a:off x="6834632" y="2623820"/>
            <a:ext cx="1956816"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6933265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Purple">
    <p:spTree>
      <p:nvGrpSpPr>
        <p:cNvPr id="1" name=""/>
        <p:cNvGrpSpPr/>
        <p:nvPr/>
      </p:nvGrpSpPr>
      <p:grpSpPr>
        <a:xfrm>
          <a:off x="0" y="0"/>
          <a:ext cx="0" cy="0"/>
          <a:chOff x="0" y="0"/>
          <a:chExt cx="0" cy="0"/>
        </a:xfrm>
      </p:grpSpPr>
      <p:sp>
        <p:nvSpPr>
          <p:cNvPr id="8" name="Rectangle 7"/>
          <p:cNvSpPr/>
          <p:nvPr userDrawn="1"/>
        </p:nvSpPr>
        <p:spPr bwMode="auto">
          <a:xfrm>
            <a:off x="-6193" y="1"/>
            <a:ext cx="9150194" cy="5712030"/>
          </a:xfrm>
          <a:prstGeom prst="rect">
            <a:avLst/>
          </a:prstGeom>
          <a:solidFill>
            <a:srgbClr val="6E29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4B8D"/>
              </a:solidFill>
              <a:latin typeface="Times" charset="0"/>
            </a:endParaRPr>
          </a:p>
        </p:txBody>
      </p:sp>
      <p:sp>
        <p:nvSpPr>
          <p:cNvPr id="10" name="Line 1037"/>
          <p:cNvSpPr>
            <a:spLocks noChangeShapeType="1"/>
          </p:cNvSpPr>
          <p:nvPr userDrawn="1"/>
        </p:nvSpPr>
        <p:spPr bwMode="white">
          <a:xfrm>
            <a:off x="4802727" y="3022200"/>
            <a:ext cx="4341273" cy="0"/>
          </a:xfrm>
          <a:prstGeom prst="line">
            <a:avLst/>
          </a:prstGeom>
          <a:noFill/>
          <a:ln w="9525">
            <a:solidFill>
              <a:schemeClr val="bg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9" name="Text Placeholder 3"/>
          <p:cNvSpPr>
            <a:spLocks noGrp="1"/>
          </p:cNvSpPr>
          <p:nvPr>
            <p:ph type="body" sz="quarter" idx="10" hasCustomPrompt="1"/>
          </p:nvPr>
        </p:nvSpPr>
        <p:spPr bwMode="white">
          <a:xfrm>
            <a:off x="4702520" y="1158240"/>
            <a:ext cx="4136680" cy="1863960"/>
          </a:xfrm>
        </p:spPr>
        <p:txBody>
          <a:bodyPr anchor="b"/>
          <a:lstStyle>
            <a:lvl1pPr marL="0" indent="0">
              <a:buFontTx/>
              <a:buNone/>
              <a:defRPr sz="3200" b="0" i="0">
                <a:solidFill>
                  <a:schemeClr val="bg1"/>
                </a:solidFill>
              </a:defRPr>
            </a:lvl1pPr>
          </a:lstStyle>
          <a:p>
            <a:pPr lvl="0"/>
            <a:r>
              <a:rPr lang="en-US"/>
              <a:t>Click to edit Master title</a:t>
            </a:r>
          </a:p>
        </p:txBody>
      </p:sp>
      <p:pic>
        <p:nvPicPr>
          <p:cNvPr id="7"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88580" y="6026233"/>
            <a:ext cx="1249696" cy="590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4"/>
          </p:nvPr>
        </p:nvSpPr>
        <p:spPr bwMode="white">
          <a:xfrm>
            <a:off x="4702519" y="3150012"/>
            <a:ext cx="4156629" cy="939023"/>
          </a:xfrm>
        </p:spPr>
        <p:txBody>
          <a:bodyPr/>
          <a:lstStyle>
            <a:lvl1pPr marL="0" indent="0">
              <a:buNone/>
              <a:defRPr sz="1800">
                <a:solidFill>
                  <a:schemeClr val="bg1"/>
                </a:solidFill>
              </a:defRPr>
            </a:lvl1pPr>
          </a:lstStyle>
          <a:p>
            <a:r>
              <a:rPr lang="en-US"/>
              <a:t>Insert Subtitle Here</a:t>
            </a:r>
          </a:p>
        </p:txBody>
      </p:sp>
    </p:spTree>
    <p:extLst>
      <p:ext uri="{BB962C8B-B14F-4D97-AF65-F5344CB8AC3E}">
        <p14:creationId xmlns:p14="http://schemas.microsoft.com/office/powerpoint/2010/main" val="339607455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x2 Column with Headings">
    <p:spTree>
      <p:nvGrpSpPr>
        <p:cNvPr id="1" name=""/>
        <p:cNvGrpSpPr/>
        <p:nvPr/>
      </p:nvGrpSpPr>
      <p:grpSpPr>
        <a:xfrm>
          <a:off x="0" y="0"/>
          <a:ext cx="0" cy="0"/>
          <a:chOff x="0" y="0"/>
          <a:chExt cx="0" cy="0"/>
        </a:xfrm>
      </p:grpSpPr>
      <p:sp>
        <p:nvSpPr>
          <p:cNvPr id="15" name="Text Placeholder 10"/>
          <p:cNvSpPr>
            <a:spLocks noGrp="1"/>
          </p:cNvSpPr>
          <p:nvPr>
            <p:ph type="body" sz="quarter" idx="14"/>
          </p:nvPr>
        </p:nvSpPr>
        <p:spPr>
          <a:xfrm>
            <a:off x="4715256"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17" name="Text Placeholder 10"/>
          <p:cNvSpPr>
            <a:spLocks noGrp="1"/>
          </p:cNvSpPr>
          <p:nvPr>
            <p:ph type="body" sz="quarter" idx="16"/>
          </p:nvPr>
        </p:nvSpPr>
        <p:spPr>
          <a:xfrm>
            <a:off x="424815"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9" name="Text Placeholder 10"/>
          <p:cNvSpPr>
            <a:spLocks noGrp="1"/>
          </p:cNvSpPr>
          <p:nvPr>
            <p:ph type="body" sz="quarter" idx="18"/>
          </p:nvPr>
        </p:nvSpPr>
        <p:spPr>
          <a:xfrm>
            <a:off x="4730496" y="388620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20" name="Text Placeholder 10"/>
          <p:cNvSpPr>
            <a:spLocks noGrp="1"/>
          </p:cNvSpPr>
          <p:nvPr>
            <p:ph type="body" sz="quarter" idx="20"/>
          </p:nvPr>
        </p:nvSpPr>
        <p:spPr>
          <a:xfrm>
            <a:off x="409575" y="1214120"/>
            <a:ext cx="4032504" cy="533400"/>
          </a:xfrm>
        </p:spPr>
        <p:txBody>
          <a:bodyPr bIns="0" anchor="b"/>
          <a:lstStyle>
            <a:lvl1pPr marL="0" indent="0">
              <a:buNone/>
              <a:defRPr sz="1800" b="1">
                <a:solidFill>
                  <a:schemeClr val="accent1"/>
                </a:solidFill>
              </a:defRPr>
            </a:lvl1pPr>
          </a:lstStyle>
          <a:p>
            <a:pPr lvl="0"/>
            <a:r>
              <a:rPr lang="en-US"/>
              <a:t>Click to edit Master text styles</a:t>
            </a:r>
          </a:p>
        </p:txBody>
      </p:sp>
      <p:sp>
        <p:nvSpPr>
          <p:cNvPr id="3" name="Content Placeholder 2"/>
          <p:cNvSpPr>
            <a:spLocks noGrp="1"/>
          </p:cNvSpPr>
          <p:nvPr>
            <p:ph sz="quarter" idx="21"/>
          </p:nvPr>
        </p:nvSpPr>
        <p:spPr>
          <a:xfrm>
            <a:off x="409574" y="190500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quarter" idx="22"/>
          </p:nvPr>
        </p:nvSpPr>
        <p:spPr>
          <a:xfrm>
            <a:off x="4715256" y="190500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quarter" idx="23"/>
          </p:nvPr>
        </p:nvSpPr>
        <p:spPr>
          <a:xfrm>
            <a:off x="424814" y="4577080"/>
            <a:ext cx="403250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p:cNvSpPr>
            <a:spLocks noGrp="1"/>
          </p:cNvSpPr>
          <p:nvPr>
            <p:ph sz="quarter" idx="24"/>
          </p:nvPr>
        </p:nvSpPr>
        <p:spPr>
          <a:xfrm>
            <a:off x="4730496" y="4577080"/>
            <a:ext cx="40299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cxnSp>
        <p:nvCxnSpPr>
          <p:cNvPr id="11" name="Straight Connector 10"/>
          <p:cNvCxnSpPr/>
          <p:nvPr userDrawn="1"/>
        </p:nvCxnSpPr>
        <p:spPr bwMode="auto">
          <a:xfrm>
            <a:off x="393192" y="1823720"/>
            <a:ext cx="4032504"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cxnSp>
        <p:nvCxnSpPr>
          <p:cNvPr id="12" name="Straight Connector 11"/>
          <p:cNvCxnSpPr/>
          <p:nvPr userDrawn="1"/>
        </p:nvCxnSpPr>
        <p:spPr bwMode="auto">
          <a:xfrm>
            <a:off x="4715256" y="1823720"/>
            <a:ext cx="4032504"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cxnSp>
        <p:nvCxnSpPr>
          <p:cNvPr id="14" name="Straight Connector 13"/>
          <p:cNvCxnSpPr/>
          <p:nvPr userDrawn="1"/>
        </p:nvCxnSpPr>
        <p:spPr bwMode="auto">
          <a:xfrm>
            <a:off x="393193" y="4495800"/>
            <a:ext cx="4032504"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cxnSp>
        <p:nvCxnSpPr>
          <p:cNvPr id="16" name="Straight Connector 15"/>
          <p:cNvCxnSpPr/>
          <p:nvPr userDrawn="1"/>
        </p:nvCxnSpPr>
        <p:spPr bwMode="auto">
          <a:xfrm>
            <a:off x="4715256" y="4495800"/>
            <a:ext cx="4032504" cy="0"/>
          </a:xfrm>
          <a:prstGeom prst="line">
            <a:avLst/>
          </a:prstGeom>
          <a:solidFill>
            <a:schemeClr val="accent1"/>
          </a:solidFill>
          <a:ln w="571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187943031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f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3383280"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nvGraphicFramePr>
        <p:xfrm>
          <a:off x="409575"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Text Placeholder 2"/>
          <p:cNvSpPr>
            <a:spLocks noGrp="1"/>
          </p:cNvSpPr>
          <p:nvPr>
            <p:ph type="body" sz="quarter" idx="17" hasCustomPrompt="1"/>
          </p:nvPr>
        </p:nvSpPr>
        <p:spPr>
          <a:xfrm>
            <a:off x="4318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4318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7" name="Straight Connector 6"/>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7108180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ight Side Call 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6"/>
          </p:nvPr>
        </p:nvSpPr>
        <p:spPr>
          <a:xfrm>
            <a:off x="409575" y="1295400"/>
            <a:ext cx="537972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4" name="Content Placeholder 73"/>
          <p:cNvGraphicFramePr>
            <a:graphicFrameLocks/>
          </p:cNvGraphicFramePr>
          <p:nvPr userDrawn="1"/>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10" name="Text Placeholder 9"/>
          <p:cNvSpPr>
            <a:spLocks noGrp="1"/>
          </p:cNvSpPr>
          <p:nvPr>
            <p:ph type="body" sz="quarter" idx="18" hasCustomPrompt="1"/>
          </p:nvPr>
        </p:nvSpPr>
        <p:spPr>
          <a:xfrm>
            <a:off x="5994400" y="2006600"/>
            <a:ext cx="2743200" cy="4622800"/>
          </a:xfrm>
        </p:spPr>
        <p:txBody>
          <a:bodyPr/>
          <a:lstStyle>
            <a:lvl1pPr marL="0" indent="0">
              <a:buFont typeface="Arial" panose="020B0604020202020204" pitchFamily="34" charse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8" name="Straight Connector 7"/>
          <p:cNvCxnSpPr/>
          <p:nvPr userDrawn="1"/>
        </p:nvCxnSpPr>
        <p:spPr bwMode="auto">
          <a:xfrm>
            <a:off x="59506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301513406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rt Ful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8"/>
          </p:nvPr>
        </p:nvSpPr>
        <p:spPr>
          <a:xfrm>
            <a:off x="409575" y="1704814"/>
            <a:ext cx="8353425" cy="4417017"/>
          </a:xfrm>
        </p:spPr>
        <p:txBody>
          <a:bodyPr/>
          <a:lstStyle/>
          <a:p>
            <a:endParaRPr lang="en-US"/>
          </a:p>
        </p:txBody>
      </p:sp>
      <p:sp>
        <p:nvSpPr>
          <p:cNvPr id="9" name="Text Placeholder 8"/>
          <p:cNvSpPr>
            <a:spLocks noGrp="1"/>
          </p:cNvSpPr>
          <p:nvPr>
            <p:ph type="body" sz="quarter" idx="19"/>
          </p:nvPr>
        </p:nvSpPr>
        <p:spPr>
          <a:xfrm>
            <a:off x="409575" y="6214902"/>
            <a:ext cx="8353425" cy="204152"/>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835342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70352514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Lef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3307866"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3314216"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3314215"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Table 5"/>
          <p:cNvGraphicFramePr>
            <a:graphicFrameLocks noGrp="1"/>
          </p:cNvGraphicFramePr>
          <p:nvPr userDrawn="1"/>
        </p:nvGraphicFramePr>
        <p:xfrm>
          <a:off x="409575" y="133985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431800" y="1346200"/>
            <a:ext cx="2730500" cy="622300"/>
          </a:xfrm>
        </p:spPr>
        <p:txBody>
          <a:bodyPr/>
          <a:lstStyle>
            <a:lvl1pPr marL="0" indent="0" algn="l">
              <a:buNone/>
              <a:defRPr b="1">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4318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3931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48101024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Right Side Call Ou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35810"/>
            <a:ext cx="5440363" cy="441701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5" y="6214902"/>
            <a:ext cx="5442585" cy="201396"/>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4" y="1217910"/>
            <a:ext cx="5448785" cy="440410"/>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graphicFrame>
        <p:nvGraphicFramePr>
          <p:cNvPr id="6" name="Content Placeholder 73"/>
          <p:cNvGraphicFramePr>
            <a:graphicFrameLocks/>
          </p:cNvGraphicFramePr>
          <p:nvPr userDrawn="1"/>
        </p:nvGraphicFramePr>
        <p:xfrm>
          <a:off x="5980488" y="1295400"/>
          <a:ext cx="2782512" cy="5333999"/>
        </p:xfrm>
        <a:graphic>
          <a:graphicData uri="http://schemas.openxmlformats.org/drawingml/2006/table">
            <a:tbl>
              <a:tblPr firstRow="1" bandRow="1">
                <a:tableStyleId>{5C22544A-7EE6-4342-B048-85BDC9FD1C3A}</a:tableStyleId>
              </a:tblPr>
              <a:tblGrid>
                <a:gridCol w="2782512">
                  <a:extLst>
                    <a:ext uri="{9D8B030D-6E8A-4147-A177-3AD203B41FA5}">
                      <a16:colId xmlns:a16="http://schemas.microsoft.com/office/drawing/2014/main" val="20000"/>
                    </a:ext>
                  </a:extLst>
                </a:gridCol>
              </a:tblGrid>
              <a:tr h="674071">
                <a:tc>
                  <a:txBody>
                    <a:bodyPr/>
                    <a:lstStyle/>
                    <a:p>
                      <a:pPr marL="0" marR="0" lvl="0" indent="0" algn="l" defTabSz="914400" rtl="0" eaLnBrk="0" fontAlgn="base" latinLnBrk="0" hangingPunct="0">
                        <a:lnSpc>
                          <a:spcPct val="90000"/>
                        </a:lnSpc>
                        <a:spcBef>
                          <a:spcPts val="300"/>
                        </a:spcBef>
                        <a:spcAft>
                          <a:spcPts val="300"/>
                        </a:spcAft>
                        <a:buClr>
                          <a:srgbClr val="FFFFFF">
                            <a:lumMod val="50000"/>
                          </a:srgbClr>
                        </a:buClr>
                        <a:buSzPct val="85000"/>
                        <a:buFont typeface="Arial" panose="020B0604020202020204" pitchFamily="34" charset="0"/>
                        <a:buNone/>
                        <a:tabLst/>
                        <a:defRPr/>
                      </a:pPr>
                      <a:endParaRPr kumimoji="0" lang="en-US" sz="2000" b="1" i="0" u="none" strike="noStrike" kern="0" cap="none" spc="0" normalizeH="0" baseline="0" noProof="0">
                        <a:ln>
                          <a:noFill/>
                        </a:ln>
                        <a:solidFill>
                          <a:srgbClr val="004B8D"/>
                        </a:solidFill>
                        <a:effectLst/>
                        <a:uLnTx/>
                        <a:uFillTx/>
                        <a:latin typeface="+mn-lt"/>
                        <a:ea typeface="+mn-ea"/>
                        <a:cs typeface="+mn-cs"/>
                      </a:endParaRPr>
                    </a:p>
                  </a:txBody>
                  <a:tcPr marL="182880" marR="182880" marT="182880" marB="182880">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59928">
                <a:tc>
                  <a:txBody>
                    <a:bodyPr/>
                    <a:lstStyle/>
                    <a:p>
                      <a:pPr marL="0" marR="0" lvl="0" indent="0" algn="l" defTabSz="914400" rtl="0" eaLnBrk="0" fontAlgn="base" latinLnBrk="0" hangingPunct="0">
                        <a:lnSpc>
                          <a:spcPct val="90000"/>
                        </a:lnSpc>
                        <a:spcBef>
                          <a:spcPts val="300"/>
                        </a:spcBef>
                        <a:spcAft>
                          <a:spcPts val="1200"/>
                        </a:spcAft>
                        <a:buClr>
                          <a:srgbClr val="FFFFFF">
                            <a:lumMod val="50000"/>
                          </a:srgbClr>
                        </a:buClr>
                        <a:buSzPct val="85000"/>
                        <a:buFont typeface="Arial" panose="020B0604020202020204" pitchFamily="34" charset="0"/>
                        <a:buNone/>
                        <a:tabLst/>
                        <a:defRPr/>
                      </a:pPr>
                      <a:endParaRPr kumimoji="0" lang="en-US" sz="1800" b="1" i="0" u="none" strike="noStrike" kern="0" cap="none" spc="0" normalizeH="0" baseline="0" noProof="0">
                        <a:ln>
                          <a:noFill/>
                        </a:ln>
                        <a:solidFill>
                          <a:srgbClr val="3F4040"/>
                        </a:solidFill>
                        <a:effectLst/>
                        <a:uLnTx/>
                        <a:uFillTx/>
                        <a:latin typeface="+mn-lt"/>
                        <a:ea typeface="+mn-ea"/>
                        <a:cs typeface="+mn-cs"/>
                      </a:endParaRPr>
                    </a:p>
                  </a:txBody>
                  <a:tcPr marL="182880" marR="182880" marT="182880" marB="182880">
                    <a:lnT w="762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 Placeholder 2"/>
          <p:cNvSpPr>
            <a:spLocks noGrp="1"/>
          </p:cNvSpPr>
          <p:nvPr>
            <p:ph type="body" sz="quarter" idx="17" hasCustomPrompt="1"/>
          </p:nvPr>
        </p:nvSpPr>
        <p:spPr>
          <a:xfrm>
            <a:off x="5994400" y="1346200"/>
            <a:ext cx="2730500" cy="622300"/>
          </a:xfrm>
        </p:spPr>
        <p:txBody>
          <a:bodyPr/>
          <a:lstStyle>
            <a:lvl1pPr marL="0" indent="0" algn="l">
              <a:buNone/>
              <a:defRPr b="1" baseline="0">
                <a:solidFill>
                  <a:schemeClr val="tx2"/>
                </a:solidFill>
              </a:defRPr>
            </a:lvl1pPr>
            <a:lvl2pPr marL="228600" indent="0">
              <a:buNone/>
              <a:defRPr/>
            </a:lvl2pPr>
            <a:lvl3pPr marL="515937" indent="0">
              <a:buNone/>
              <a:defRPr/>
            </a:lvl3pPr>
            <a:lvl4pPr marL="744537" indent="0">
              <a:buNone/>
              <a:defRPr/>
            </a:lvl4pPr>
            <a:lvl5pPr marL="1033463" indent="0">
              <a:buNone/>
              <a:defRPr/>
            </a:lvl5pPr>
          </a:lstStyle>
          <a:p>
            <a:pPr lvl="0"/>
            <a:r>
              <a:rPr lang="en-US"/>
              <a:t>Click To Add Text</a:t>
            </a:r>
          </a:p>
        </p:txBody>
      </p:sp>
      <p:sp>
        <p:nvSpPr>
          <p:cNvPr id="8" name="Text Placeholder 9"/>
          <p:cNvSpPr>
            <a:spLocks noGrp="1"/>
          </p:cNvSpPr>
          <p:nvPr>
            <p:ph type="body" sz="quarter" idx="18" hasCustomPrompt="1"/>
          </p:nvPr>
        </p:nvSpPr>
        <p:spPr>
          <a:xfrm>
            <a:off x="5994400" y="2006600"/>
            <a:ext cx="2743200" cy="4622800"/>
          </a:xfrm>
        </p:spPr>
        <p:txBody>
          <a:bodyPr/>
          <a:lstStyle>
            <a:lvl1pPr marL="0" indent="0">
              <a:buNone/>
              <a:defRPr b="1" baseline="0">
                <a:solidFill>
                  <a:schemeClr val="tx1"/>
                </a:solidFill>
              </a:defRPr>
            </a:lvl1pPr>
            <a:lvl2pPr marL="228600" indent="0">
              <a:buNone/>
              <a:defRPr b="1">
                <a:solidFill>
                  <a:schemeClr val="tx1"/>
                </a:solidFill>
              </a:defRPr>
            </a:lvl2pPr>
            <a:lvl3pPr marL="515937" indent="0">
              <a:buNone/>
              <a:defRPr b="1">
                <a:solidFill>
                  <a:schemeClr val="tx1"/>
                </a:solidFill>
              </a:defRPr>
            </a:lvl3pPr>
            <a:lvl4pPr marL="744537" indent="0">
              <a:buNone/>
              <a:defRPr b="1">
                <a:solidFill>
                  <a:schemeClr val="tx1"/>
                </a:solidFill>
              </a:defRPr>
            </a:lvl4pPr>
            <a:lvl5pPr marL="1033463" indent="0">
              <a:buNone/>
              <a:defRPr b="1">
                <a:solidFill>
                  <a:schemeClr val="tx1"/>
                </a:solidFill>
              </a:defRPr>
            </a:lvl5pPr>
          </a:lstStyle>
          <a:p>
            <a:pPr lvl="0"/>
            <a:r>
              <a:rPr lang="en-US"/>
              <a:t>Click to add text</a:t>
            </a:r>
          </a:p>
        </p:txBody>
      </p:sp>
      <p:cxnSp>
        <p:nvCxnSpPr>
          <p:cNvPr id="10" name="Straight Connector 9"/>
          <p:cNvCxnSpPr/>
          <p:nvPr userDrawn="1"/>
        </p:nvCxnSpPr>
        <p:spPr bwMode="auto">
          <a:xfrm>
            <a:off x="5950692" y="1303020"/>
            <a:ext cx="280720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90099047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889760"/>
            <a:ext cx="4046854" cy="426306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889760"/>
            <a:ext cx="4021391" cy="4263068"/>
          </a:xfrm>
        </p:spPr>
        <p:txBody>
          <a:bodyPr/>
          <a:lstStyle/>
          <a:p>
            <a:endParaRPr lang="en-US"/>
          </a:p>
        </p:txBody>
      </p:sp>
      <p:sp>
        <p:nvSpPr>
          <p:cNvPr id="13" name="Text Placeholder 8"/>
          <p:cNvSpPr>
            <a:spLocks noGrp="1"/>
          </p:cNvSpPr>
          <p:nvPr>
            <p:ph type="body" sz="quarter" idx="23"/>
          </p:nvPr>
        </p:nvSpPr>
        <p:spPr>
          <a:xfrm>
            <a:off x="4800601" y="62149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548897"/>
          </a:xfrm>
        </p:spPr>
        <p:txBody>
          <a:bodyPr bIns="0" anchor="b" anchorCtr="0"/>
          <a:lstStyle>
            <a:lvl1pPr marL="0" indent="0">
              <a:buNone/>
              <a:defRPr sz="18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35586272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5" y="1752600"/>
            <a:ext cx="2572449" cy="4400228"/>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0" name="Chart Placeholder 3"/>
          <p:cNvSpPr>
            <a:spLocks noGrp="1"/>
          </p:cNvSpPr>
          <p:nvPr>
            <p:ph type="chart" sz="quarter" idx="22"/>
          </p:nvPr>
        </p:nvSpPr>
        <p:spPr>
          <a:xfrm>
            <a:off x="3290807" y="1752600"/>
            <a:ext cx="2572449" cy="4400228"/>
          </a:xfrm>
        </p:spPr>
        <p:txBody>
          <a:bodyPr/>
          <a:lstStyle/>
          <a:p>
            <a:endParaRPr lang="en-US"/>
          </a:p>
        </p:txBody>
      </p:sp>
      <p:sp>
        <p:nvSpPr>
          <p:cNvPr id="15" name="Text Placeholder 8"/>
          <p:cNvSpPr>
            <a:spLocks noGrp="1"/>
          </p:cNvSpPr>
          <p:nvPr>
            <p:ph type="body" sz="quarter" idx="23"/>
          </p:nvPr>
        </p:nvSpPr>
        <p:spPr>
          <a:xfrm>
            <a:off x="3297158"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6" name="Text Placeholder 7"/>
          <p:cNvSpPr>
            <a:spLocks noGrp="1"/>
          </p:cNvSpPr>
          <p:nvPr>
            <p:ph type="body" sz="quarter" idx="24"/>
          </p:nvPr>
        </p:nvSpPr>
        <p:spPr>
          <a:xfrm>
            <a:off x="3297157"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7" name="Chart Placeholder 3"/>
          <p:cNvSpPr>
            <a:spLocks noGrp="1"/>
          </p:cNvSpPr>
          <p:nvPr>
            <p:ph type="chart" sz="quarter" idx="25"/>
          </p:nvPr>
        </p:nvSpPr>
        <p:spPr>
          <a:xfrm>
            <a:off x="6216111" y="1752600"/>
            <a:ext cx="2572449" cy="4400228"/>
          </a:xfrm>
        </p:spPr>
        <p:txBody>
          <a:bodyPr/>
          <a:lstStyle/>
          <a:p>
            <a:endParaRPr lang="en-US"/>
          </a:p>
        </p:txBody>
      </p:sp>
      <p:sp>
        <p:nvSpPr>
          <p:cNvPr id="18" name="Text Placeholder 8"/>
          <p:cNvSpPr>
            <a:spLocks noGrp="1"/>
          </p:cNvSpPr>
          <p:nvPr>
            <p:ph type="body" sz="quarter" idx="26"/>
          </p:nvPr>
        </p:nvSpPr>
        <p:spPr>
          <a:xfrm>
            <a:off x="6222462" y="6214901"/>
            <a:ext cx="2568529" cy="309885"/>
          </a:xfrm>
        </p:spPr>
        <p:txBody>
          <a:bodyPr anchor="b"/>
          <a:lstStyle>
            <a:lvl1pPr marL="0" indent="0" algn="l" defTabSz="914400" rtl="0" eaLnBrk="0" fontAlgn="base" latinLnBrk="0" hangingPunct="0">
              <a:spcBef>
                <a:spcPct val="0"/>
              </a:spcBef>
              <a:spcAft>
                <a:spcPct val="0"/>
              </a:spcAft>
              <a:buNone/>
              <a:defRPr lang="en-US" sz="9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9" name="Text Placeholder 7"/>
          <p:cNvSpPr>
            <a:spLocks noGrp="1"/>
          </p:cNvSpPr>
          <p:nvPr>
            <p:ph type="body" sz="quarter" idx="27"/>
          </p:nvPr>
        </p:nvSpPr>
        <p:spPr>
          <a:xfrm>
            <a:off x="6222461" y="1217910"/>
            <a:ext cx="2568532" cy="440410"/>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76582375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Chart">
    <p:spTree>
      <p:nvGrpSpPr>
        <p:cNvPr id="1" name=""/>
        <p:cNvGrpSpPr/>
        <p:nvPr/>
      </p:nvGrpSpPr>
      <p:grpSpPr>
        <a:xfrm>
          <a:off x="0" y="0"/>
          <a:ext cx="0" cy="0"/>
          <a:chOff x="0" y="0"/>
          <a:chExt cx="0" cy="0"/>
        </a:xfrm>
      </p:grpSpPr>
      <p:sp>
        <p:nvSpPr>
          <p:cNvPr id="4" name="Chart Placeholder 3"/>
          <p:cNvSpPr>
            <a:spLocks noGrp="1"/>
          </p:cNvSpPr>
          <p:nvPr>
            <p:ph type="chart" sz="quarter" idx="19"/>
          </p:nvPr>
        </p:nvSpPr>
        <p:spPr>
          <a:xfrm>
            <a:off x="403226" y="1676010"/>
            <a:ext cx="4046854" cy="1862195"/>
          </a:xfrm>
        </p:spPr>
        <p:txBody>
          <a:bodyPr/>
          <a:lstStyle/>
          <a:p>
            <a:endParaRPr lang="en-US"/>
          </a:p>
        </p:txBody>
      </p:sp>
      <p:sp>
        <p:nvSpPr>
          <p:cNvPr id="5" name="Title 4"/>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20"/>
          </p:nvPr>
        </p:nvSpPr>
        <p:spPr>
          <a:xfrm>
            <a:off x="409576"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2" name="Text Placeholder 7"/>
          <p:cNvSpPr>
            <a:spLocks noGrp="1"/>
          </p:cNvSpPr>
          <p:nvPr>
            <p:ph type="body" sz="quarter" idx="21"/>
          </p:nvPr>
        </p:nvSpPr>
        <p:spPr>
          <a:xfrm>
            <a:off x="409575" y="1217909"/>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11" name="Chart Placeholder 3"/>
          <p:cNvSpPr>
            <a:spLocks noGrp="1"/>
          </p:cNvSpPr>
          <p:nvPr>
            <p:ph type="chart" sz="quarter" idx="22"/>
          </p:nvPr>
        </p:nvSpPr>
        <p:spPr>
          <a:xfrm>
            <a:off x="4709160" y="1676010"/>
            <a:ext cx="4021391" cy="1850967"/>
          </a:xfrm>
        </p:spPr>
        <p:txBody>
          <a:bodyPr/>
          <a:lstStyle/>
          <a:p>
            <a:endParaRPr lang="en-US"/>
          </a:p>
        </p:txBody>
      </p:sp>
      <p:sp>
        <p:nvSpPr>
          <p:cNvPr id="13" name="Text Placeholder 8"/>
          <p:cNvSpPr>
            <a:spLocks noGrp="1"/>
          </p:cNvSpPr>
          <p:nvPr>
            <p:ph type="body" sz="quarter" idx="23"/>
          </p:nvPr>
        </p:nvSpPr>
        <p:spPr>
          <a:xfrm>
            <a:off x="4800601" y="3602401"/>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14" name="Text Placeholder 7"/>
          <p:cNvSpPr>
            <a:spLocks noGrp="1"/>
          </p:cNvSpPr>
          <p:nvPr>
            <p:ph type="body" sz="quarter" idx="24"/>
          </p:nvPr>
        </p:nvSpPr>
        <p:spPr>
          <a:xfrm>
            <a:off x="4715640" y="1217909"/>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0" name="Chart Placeholder 3"/>
          <p:cNvSpPr>
            <a:spLocks noGrp="1"/>
          </p:cNvSpPr>
          <p:nvPr>
            <p:ph type="chart" sz="quarter" idx="25"/>
          </p:nvPr>
        </p:nvSpPr>
        <p:spPr>
          <a:xfrm>
            <a:off x="413126" y="4405285"/>
            <a:ext cx="4046854" cy="1862195"/>
          </a:xfrm>
        </p:spPr>
        <p:txBody>
          <a:bodyPr/>
          <a:lstStyle/>
          <a:p>
            <a:endParaRPr lang="en-US"/>
          </a:p>
        </p:txBody>
      </p:sp>
      <p:sp>
        <p:nvSpPr>
          <p:cNvPr id="21" name="Text Placeholder 8"/>
          <p:cNvSpPr>
            <a:spLocks noGrp="1"/>
          </p:cNvSpPr>
          <p:nvPr>
            <p:ph type="body" sz="quarter" idx="26"/>
          </p:nvPr>
        </p:nvSpPr>
        <p:spPr>
          <a:xfrm>
            <a:off x="419476"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2" name="Text Placeholder 7"/>
          <p:cNvSpPr>
            <a:spLocks noGrp="1"/>
          </p:cNvSpPr>
          <p:nvPr>
            <p:ph type="body" sz="quarter" idx="27"/>
          </p:nvPr>
        </p:nvSpPr>
        <p:spPr>
          <a:xfrm>
            <a:off x="419475" y="3947184"/>
            <a:ext cx="4040691"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
        <p:nvSpPr>
          <p:cNvPr id="23" name="Chart Placeholder 3"/>
          <p:cNvSpPr>
            <a:spLocks noGrp="1"/>
          </p:cNvSpPr>
          <p:nvPr>
            <p:ph type="chart" sz="quarter" idx="28"/>
          </p:nvPr>
        </p:nvSpPr>
        <p:spPr>
          <a:xfrm>
            <a:off x="4719060" y="4405285"/>
            <a:ext cx="4021391" cy="1850967"/>
          </a:xfrm>
        </p:spPr>
        <p:txBody>
          <a:bodyPr/>
          <a:lstStyle/>
          <a:p>
            <a:endParaRPr lang="en-US"/>
          </a:p>
        </p:txBody>
      </p:sp>
      <p:sp>
        <p:nvSpPr>
          <p:cNvPr id="24" name="Text Placeholder 8"/>
          <p:cNvSpPr>
            <a:spLocks noGrp="1"/>
          </p:cNvSpPr>
          <p:nvPr>
            <p:ph type="body" sz="quarter" idx="29"/>
          </p:nvPr>
        </p:nvSpPr>
        <p:spPr>
          <a:xfrm>
            <a:off x="4810501" y="6331676"/>
            <a:ext cx="3930303" cy="216895"/>
          </a:xfrm>
        </p:spPr>
        <p:txBody>
          <a:bodyPr anchor="b"/>
          <a:lstStyle>
            <a:lvl1pPr marL="0" indent="0" algn="l" defTabSz="914400" rtl="0" eaLnBrk="0" fontAlgn="base" latinLnBrk="0" hangingPunct="0">
              <a:spcBef>
                <a:spcPct val="0"/>
              </a:spcBef>
              <a:spcAft>
                <a:spcPct val="0"/>
              </a:spcAft>
              <a:buNone/>
              <a:defRPr lang="en-US" sz="1000" kern="1200" dirty="0" smtClean="0">
                <a:solidFill>
                  <a:schemeClr val="accent1"/>
                </a:solidFill>
                <a:latin typeface="+mn-lt"/>
                <a:ea typeface="+mn-ea"/>
                <a:cs typeface="+mn-cs"/>
              </a:defRPr>
            </a:lvl1pPr>
            <a:lvl2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2pPr>
            <a:lvl3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3pPr>
            <a:lvl4pPr marL="0" algn="l" defTabSz="914400" rtl="0" eaLnBrk="0" fontAlgn="base" latinLnBrk="0" hangingPunct="0">
              <a:spcBef>
                <a:spcPct val="0"/>
              </a:spcBef>
              <a:spcAft>
                <a:spcPct val="0"/>
              </a:spcAft>
              <a:defRPr lang="en-US" sz="800" kern="1200" dirty="0" smtClean="0">
                <a:solidFill>
                  <a:schemeClr val="accent1"/>
                </a:solidFill>
                <a:latin typeface="+mn-lt"/>
                <a:ea typeface="+mn-ea"/>
                <a:cs typeface="+mn-cs"/>
              </a:defRPr>
            </a:lvl4pPr>
            <a:lvl5pPr marL="0" algn="l" defTabSz="914400" rtl="0" eaLnBrk="0" fontAlgn="base" latinLnBrk="0" hangingPunct="0">
              <a:spcBef>
                <a:spcPct val="0"/>
              </a:spcBef>
              <a:spcAft>
                <a:spcPct val="0"/>
              </a:spcAft>
              <a:defRPr lang="en-US" sz="800" kern="1200" dirty="0">
                <a:solidFill>
                  <a:schemeClr val="accent1"/>
                </a:solidFill>
                <a:latin typeface="+mn-lt"/>
                <a:ea typeface="+mn-ea"/>
                <a:cs typeface="+mn-cs"/>
              </a:defRPr>
            </a:lvl5pPr>
          </a:lstStyle>
          <a:p>
            <a:pPr lvl="0"/>
            <a:r>
              <a:rPr lang="en-US"/>
              <a:t>Click to edit Master text styles</a:t>
            </a:r>
          </a:p>
        </p:txBody>
      </p:sp>
      <p:sp>
        <p:nvSpPr>
          <p:cNvPr id="25" name="Text Placeholder 7"/>
          <p:cNvSpPr>
            <a:spLocks noGrp="1"/>
          </p:cNvSpPr>
          <p:nvPr>
            <p:ph type="body" sz="quarter" idx="30"/>
          </p:nvPr>
        </p:nvSpPr>
        <p:spPr>
          <a:xfrm>
            <a:off x="4725540" y="3947184"/>
            <a:ext cx="4015266" cy="397135"/>
          </a:xfrm>
        </p:spPr>
        <p:txBody>
          <a:bodyPr bIns="0" anchor="b" anchorCtr="0"/>
          <a:lstStyle>
            <a:lvl1pPr marL="0" indent="0">
              <a:buNone/>
              <a:defRPr sz="1600" b="1">
                <a:solidFill>
                  <a:schemeClr val="accent1"/>
                </a:solidFill>
              </a:defRPr>
            </a:lvl1pPr>
            <a:lvl2pPr marL="228600" indent="0">
              <a:buNone/>
              <a:defRPr b="1">
                <a:solidFill>
                  <a:schemeClr val="accent1"/>
                </a:solidFill>
              </a:defRPr>
            </a:lvl2pPr>
            <a:lvl3pPr marL="515937" indent="0">
              <a:buNone/>
              <a:defRPr b="1">
                <a:solidFill>
                  <a:schemeClr val="accent1"/>
                </a:solidFill>
              </a:defRPr>
            </a:lvl3pPr>
            <a:lvl4pPr marL="744537" indent="0">
              <a:buNone/>
              <a:defRPr b="1">
                <a:solidFill>
                  <a:schemeClr val="accent1"/>
                </a:solidFill>
              </a:defRPr>
            </a:lvl4pPr>
            <a:lvl5pPr marL="1033463" indent="0">
              <a:buNone/>
              <a:defRPr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0443887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158104219"/>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theme" Target="../theme/theme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47" Type="http://schemas.openxmlformats.org/officeDocument/2006/relationships/slideLayout" Target="../slideLayouts/slideLayout148.xml"/><Relationship Id="rId50" Type="http://schemas.openxmlformats.org/officeDocument/2006/relationships/slideLayout" Target="../slideLayouts/slideLayout151.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9" Type="http://schemas.openxmlformats.org/officeDocument/2006/relationships/slideLayout" Target="../slideLayouts/slideLayout130.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45" Type="http://schemas.openxmlformats.org/officeDocument/2006/relationships/slideLayout" Target="../slideLayouts/slideLayout146.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49" Type="http://schemas.openxmlformats.org/officeDocument/2006/relationships/slideLayout" Target="../slideLayouts/slideLayout150.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slideLayout" Target="../slideLayouts/slideLayout145.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slideLayout" Target="../slideLayouts/slideLayout144.xml"/><Relationship Id="rId48" Type="http://schemas.openxmlformats.org/officeDocument/2006/relationships/slideLayout" Target="../slideLayouts/slideLayout149.xml"/><Relationship Id="rId8" Type="http://schemas.openxmlformats.org/officeDocument/2006/relationships/slideLayout" Target="../slideLayouts/slideLayout109.xml"/><Relationship Id="rId51" Type="http://schemas.openxmlformats.org/officeDocument/2006/relationships/theme" Target="../theme/theme3.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 Id="rId46" Type="http://schemas.openxmlformats.org/officeDocument/2006/relationships/slideLayout" Target="../slideLayouts/slideLayout147.xml"/><Relationship Id="rId20" Type="http://schemas.openxmlformats.org/officeDocument/2006/relationships/slideLayout" Target="../slideLayouts/slideLayout121.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93192" y="123986"/>
            <a:ext cx="8356600" cy="951665"/>
          </a:xfrm>
          <a:prstGeom prst="rect">
            <a:avLst/>
          </a:prstGeom>
          <a:noFill/>
          <a:ln w="9525">
            <a:noFill/>
            <a:miter lim="800000"/>
            <a:headEnd/>
            <a:tailEnd/>
          </a:ln>
          <a:effectLst/>
        </p:spPr>
        <p:txBody>
          <a:bodyPr vert="horz" wrap="square" lIns="91440" tIns="45720" rIns="91440" bIns="45720" numCol="1" anchor="b"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409575" y="1339850"/>
            <a:ext cx="8328025" cy="5087938"/>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8" name="Rectangle 6"/>
          <p:cNvSpPr>
            <a:spLocks noChangeArrowheads="1"/>
          </p:cNvSpPr>
          <p:nvPr userDrawn="1"/>
        </p:nvSpPr>
        <p:spPr bwMode="auto">
          <a:xfrm>
            <a:off x="3247698" y="6614828"/>
            <a:ext cx="3006563" cy="191476"/>
          </a:xfrm>
          <a:prstGeom prst="rect">
            <a:avLst/>
          </a:prstGeom>
          <a:noFill/>
          <a:ln w="9525">
            <a:noFill/>
            <a:miter lim="800000"/>
            <a:headEnd/>
            <a:tailEnd/>
          </a:ln>
        </p:spPr>
        <p:txBody>
          <a:bodyPr anchor="ctr"/>
          <a:lstStyle/>
          <a:p>
            <a:pPr algn="ctr">
              <a:lnSpc>
                <a:spcPct val="105000"/>
              </a:lnSpc>
            </a:pPr>
            <a:r>
              <a:rPr lang="en-US" sz="900">
                <a:solidFill>
                  <a:schemeClr val="accent1"/>
                </a:solidFill>
              </a:rPr>
              <a:t>White-Rodgers Flame Sensors</a:t>
            </a:r>
          </a:p>
        </p:txBody>
      </p:sp>
      <p:sp>
        <p:nvSpPr>
          <p:cNvPr id="1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Tree>
    <p:extLst>
      <p:ext uri="{BB962C8B-B14F-4D97-AF65-F5344CB8AC3E}">
        <p14:creationId xmlns:p14="http://schemas.microsoft.com/office/powerpoint/2010/main" val="28567669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16" r:id="rId7"/>
    <p:sldLayoutId id="2147483697" r:id="rId8"/>
    <p:sldLayoutId id="2147483717" r:id="rId9"/>
    <p:sldLayoutId id="2147483718" r:id="rId10"/>
    <p:sldLayoutId id="2147483719" r:id="rId11"/>
    <p:sldLayoutId id="2147483698" r:id="rId12"/>
    <p:sldLayoutId id="2147483720" r:id="rId13"/>
    <p:sldLayoutId id="2147483699" r:id="rId14"/>
    <p:sldLayoutId id="2147483700" r:id="rId15"/>
    <p:sldLayoutId id="2147483701" r:id="rId16"/>
    <p:sldLayoutId id="2147483713" r:id="rId17"/>
    <p:sldLayoutId id="2147483722" r:id="rId18"/>
    <p:sldLayoutId id="2147483662" r:id="rId19"/>
    <p:sldLayoutId id="2147483663" r:id="rId20"/>
    <p:sldLayoutId id="2147483664" r:id="rId21"/>
    <p:sldLayoutId id="2147483665" r:id="rId22"/>
    <p:sldLayoutId id="2147483666" r:id="rId23"/>
    <p:sldLayoutId id="2147483667" r:id="rId24"/>
    <p:sldLayoutId id="2147483714" r:id="rId25"/>
    <p:sldLayoutId id="2147483712" r:id="rId26"/>
    <p:sldLayoutId id="2147483715" r:id="rId27"/>
    <p:sldLayoutId id="2147483711" r:id="rId28"/>
    <p:sldLayoutId id="2147483670" r:id="rId29"/>
    <p:sldLayoutId id="2147483671" r:id="rId30"/>
    <p:sldLayoutId id="2147483672" r:id="rId31"/>
    <p:sldLayoutId id="2147483673" r:id="rId32"/>
    <p:sldLayoutId id="2147483674" r:id="rId33"/>
    <p:sldLayoutId id="2147483675" r:id="rId34"/>
    <p:sldLayoutId id="2147483676" r:id="rId35"/>
    <p:sldLayoutId id="2147483677" r:id="rId36"/>
    <p:sldLayoutId id="2147483678" r:id="rId37"/>
    <p:sldLayoutId id="2147483679" r:id="rId38"/>
    <p:sldLayoutId id="2147483680" r:id="rId39"/>
    <p:sldLayoutId id="2147483681" r:id="rId40"/>
    <p:sldLayoutId id="2147483682" r:id="rId41"/>
    <p:sldLayoutId id="2147483683" r:id="rId42"/>
    <p:sldLayoutId id="2147483685" r:id="rId43"/>
    <p:sldLayoutId id="2147483684" r:id="rId44"/>
    <p:sldLayoutId id="2147483686" r:id="rId45"/>
    <p:sldLayoutId id="2147483687" r:id="rId46"/>
    <p:sldLayoutId id="2147483724" r:id="rId47"/>
    <p:sldLayoutId id="2147483688" r:id="rId48"/>
    <p:sldLayoutId id="2147483689" r:id="rId49"/>
    <p:sldLayoutId id="2147483690" r:id="rId50"/>
    <p:sldLayoutId id="2147483879" r:id="rId51"/>
  </p:sldLayoutIdLst>
  <p:transition/>
  <p:hf sldNum="0" hdr="0" dt="0"/>
  <p:txStyles>
    <p:titleStyle>
      <a:lvl1pPr algn="l" rtl="0" eaLnBrk="0" fontAlgn="base" hangingPunct="0">
        <a:lnSpc>
          <a:spcPct val="85000"/>
        </a:lnSpc>
        <a:spcBef>
          <a:spcPct val="0"/>
        </a:spcBef>
        <a:spcAft>
          <a:spcPct val="0"/>
        </a:spcAft>
        <a:defRPr sz="2800" b="0" i="0" cap="none" spc="0">
          <a:ln>
            <a:noFill/>
          </a:ln>
          <a:solidFill>
            <a:schemeClr val="accent1"/>
          </a:solidFill>
          <a:effectLst/>
          <a:latin typeface="+mj-lt"/>
          <a:ea typeface="+mj-ea"/>
          <a:cs typeface="+mj-cs"/>
        </a:defRPr>
      </a:lvl1pPr>
      <a:lvl2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2pPr>
      <a:lvl3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3pPr>
      <a:lvl4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4pPr>
      <a:lvl5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p:titleStyle>
    <p:body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93192" y="123986"/>
            <a:ext cx="8356600" cy="951665"/>
          </a:xfrm>
          <a:prstGeom prst="rect">
            <a:avLst/>
          </a:prstGeom>
          <a:noFill/>
          <a:ln w="9525">
            <a:noFill/>
            <a:miter lim="800000"/>
            <a:headEnd/>
            <a:tailEnd/>
          </a:ln>
          <a:effectLst/>
        </p:spPr>
        <p:txBody>
          <a:bodyPr vert="horz" wrap="square" lIns="91440" tIns="45720" rIns="91440" bIns="45720" numCol="1" anchor="b"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409575" y="1339850"/>
            <a:ext cx="8328025" cy="5087938"/>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Tree>
    <p:extLst>
      <p:ext uri="{BB962C8B-B14F-4D97-AF65-F5344CB8AC3E}">
        <p14:creationId xmlns:p14="http://schemas.microsoft.com/office/powerpoint/2010/main" val="5230546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Lst>
  <p:transition/>
  <p:hf sldNum="0" hdr="0" dt="0"/>
  <p:txStyles>
    <p:titleStyle>
      <a:lvl1pPr algn="l" rtl="0" eaLnBrk="0" fontAlgn="base" hangingPunct="0">
        <a:lnSpc>
          <a:spcPct val="85000"/>
        </a:lnSpc>
        <a:spcBef>
          <a:spcPct val="0"/>
        </a:spcBef>
        <a:spcAft>
          <a:spcPct val="0"/>
        </a:spcAft>
        <a:defRPr sz="2800" b="0" i="0" cap="none" spc="0">
          <a:ln>
            <a:noFill/>
          </a:ln>
          <a:solidFill>
            <a:schemeClr val="accent1"/>
          </a:solidFill>
          <a:effectLst/>
          <a:latin typeface="+mj-lt"/>
          <a:ea typeface="+mj-ea"/>
          <a:cs typeface="+mj-cs"/>
        </a:defRPr>
      </a:lvl1pPr>
      <a:lvl2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2pPr>
      <a:lvl3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3pPr>
      <a:lvl4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4pPr>
      <a:lvl5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p:titleStyle>
    <p:body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93192" y="123986"/>
            <a:ext cx="8356600" cy="951665"/>
          </a:xfrm>
          <a:prstGeom prst="rect">
            <a:avLst/>
          </a:prstGeom>
          <a:noFill/>
          <a:ln w="9525">
            <a:noFill/>
            <a:miter lim="800000"/>
            <a:headEnd/>
            <a:tailEnd/>
          </a:ln>
          <a:effectLst/>
        </p:spPr>
        <p:txBody>
          <a:bodyPr vert="horz" wrap="square" lIns="91440" tIns="45720" rIns="91440" bIns="45720" numCol="1" anchor="b" anchorCtr="0" compatLnSpc="1"/>
          <a:lstStyle/>
          <a:p>
            <a:pPr lvl="0"/>
            <a:r>
              <a:rPr lang="en-US"/>
              <a:t>Click to edit Master title style</a:t>
            </a:r>
          </a:p>
        </p:txBody>
      </p:sp>
      <p:sp>
        <p:nvSpPr>
          <p:cNvPr id="1028" name="Rectangle 3"/>
          <p:cNvSpPr>
            <a:spLocks noGrp="1" noChangeArrowheads="1"/>
          </p:cNvSpPr>
          <p:nvPr>
            <p:ph type="body" idx="1"/>
          </p:nvPr>
        </p:nvSpPr>
        <p:spPr bwMode="auto">
          <a:xfrm>
            <a:off x="409575" y="1339850"/>
            <a:ext cx="8328025" cy="5087938"/>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20"/>
          <p:cNvSpPr>
            <a:spLocks noChangeShapeType="1"/>
          </p:cNvSpPr>
          <p:nvPr userDrawn="1"/>
        </p:nvSpPr>
        <p:spPr bwMode="auto">
          <a:xfrm>
            <a:off x="0" y="1100138"/>
            <a:ext cx="8737600" cy="0"/>
          </a:xfrm>
          <a:prstGeom prst="line">
            <a:avLst/>
          </a:prstGeom>
          <a:noFill/>
          <a:ln w="9525">
            <a:solidFill>
              <a:schemeClr val="accent1"/>
            </a:solidFill>
            <a:round/>
            <a:headEnd/>
            <a:tailEnd/>
          </a:ln>
          <a:effectLst/>
        </p:spPr>
        <p:txBody>
          <a:bodyPr wrap="none" anchor="ctr"/>
          <a:lstStyle/>
          <a:p>
            <a:pPr eaLnBrk="0" fontAlgn="base" hangingPunct="0">
              <a:spcBef>
                <a:spcPct val="0"/>
              </a:spcBef>
              <a:spcAft>
                <a:spcPct val="0"/>
              </a:spcAft>
              <a:defRPr/>
            </a:pPr>
            <a:endParaRPr lang="en-US" sz="2400">
              <a:solidFill>
                <a:srgbClr val="0F245F"/>
              </a:solidFill>
              <a:latin typeface="Times" charset="0"/>
            </a:endParaRPr>
          </a:p>
        </p:txBody>
      </p:sp>
      <p:sp>
        <p:nvSpPr>
          <p:cNvPr id="10" name="Rectangle 6"/>
          <p:cNvSpPr>
            <a:spLocks noChangeArrowheads="1"/>
          </p:cNvSpPr>
          <p:nvPr userDrawn="1"/>
        </p:nvSpPr>
        <p:spPr bwMode="auto">
          <a:xfrm>
            <a:off x="8572712" y="6613525"/>
            <a:ext cx="540808" cy="190500"/>
          </a:xfrm>
          <a:prstGeom prst="rect">
            <a:avLst/>
          </a:prstGeom>
          <a:noFill/>
          <a:ln w="9525">
            <a:noFill/>
            <a:miter lim="800000"/>
            <a:headEnd/>
            <a:tailEnd/>
          </a:ln>
        </p:spPr>
        <p:txBody>
          <a:bodyPr anchor="ctr"/>
          <a:lstStyle/>
          <a:p>
            <a:pPr algn="r" eaLnBrk="0" fontAlgn="base" hangingPunct="0">
              <a:spcBef>
                <a:spcPct val="0"/>
              </a:spcBef>
              <a:spcAft>
                <a:spcPct val="0"/>
              </a:spcAft>
              <a:defRPr/>
            </a:pPr>
            <a:fld id="{602CA472-7307-4085-82E8-BDBC0ED538DE}" type="slidenum">
              <a:rPr lang="en-US" sz="800">
                <a:solidFill>
                  <a:srgbClr val="004B8D"/>
                </a:solidFill>
              </a:rPr>
              <a:pPr algn="r" eaLnBrk="0" fontAlgn="base" hangingPunct="0">
                <a:spcBef>
                  <a:spcPct val="0"/>
                </a:spcBef>
                <a:spcAft>
                  <a:spcPct val="0"/>
                </a:spcAft>
                <a:defRPr/>
              </a:pPr>
              <a:t>‹#›</a:t>
            </a:fld>
            <a:endParaRPr lang="en-US" sz="800">
              <a:solidFill>
                <a:srgbClr val="004B8D"/>
              </a:solidFill>
            </a:endParaRPr>
          </a:p>
        </p:txBody>
      </p:sp>
    </p:spTree>
    <p:extLst>
      <p:ext uri="{BB962C8B-B14F-4D97-AF65-F5344CB8AC3E}">
        <p14:creationId xmlns:p14="http://schemas.microsoft.com/office/powerpoint/2010/main" val="29421996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 id="2147483871" r:id="rId43"/>
    <p:sldLayoutId id="2147483872" r:id="rId44"/>
    <p:sldLayoutId id="2147483873" r:id="rId45"/>
    <p:sldLayoutId id="2147483874" r:id="rId46"/>
    <p:sldLayoutId id="2147483875" r:id="rId47"/>
    <p:sldLayoutId id="2147483876" r:id="rId48"/>
    <p:sldLayoutId id="2147483877" r:id="rId49"/>
    <p:sldLayoutId id="2147483878" r:id="rId50"/>
  </p:sldLayoutIdLst>
  <p:transition/>
  <p:hf sldNum="0" hdr="0" dt="0"/>
  <p:txStyles>
    <p:titleStyle>
      <a:lvl1pPr algn="l" rtl="0" eaLnBrk="0" fontAlgn="base" hangingPunct="0">
        <a:lnSpc>
          <a:spcPct val="85000"/>
        </a:lnSpc>
        <a:spcBef>
          <a:spcPct val="0"/>
        </a:spcBef>
        <a:spcAft>
          <a:spcPct val="0"/>
        </a:spcAft>
        <a:defRPr sz="2800" b="0" i="0" cap="none" spc="0">
          <a:ln>
            <a:noFill/>
          </a:ln>
          <a:solidFill>
            <a:schemeClr val="accent1"/>
          </a:solidFill>
          <a:effectLst/>
          <a:latin typeface="+mj-lt"/>
          <a:ea typeface="+mj-ea"/>
          <a:cs typeface="+mj-cs"/>
        </a:defRPr>
      </a:lvl1pPr>
      <a:lvl2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2pPr>
      <a:lvl3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3pPr>
      <a:lvl4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4pPr>
      <a:lvl5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p:titleStyle>
    <p:body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whiterodgers.com/"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tiff"/></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17.xml"/><Relationship Id="rId6" Type="http://schemas.microsoft.com/office/2007/relationships/hdphoto" Target="../media/hdphoto3.wdp"/><Relationship Id="rId5" Type="http://schemas.openxmlformats.org/officeDocument/2006/relationships/image" Target="../media/image52.png"/><Relationship Id="rId4" Type="http://schemas.openxmlformats.org/officeDocument/2006/relationships/image" Target="../media/image51.jpe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5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7.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51.xml"/><Relationship Id="rId6" Type="http://schemas.openxmlformats.org/officeDocument/2006/relationships/image" Target="../media/image62.jpeg"/><Relationship Id="rId5" Type="http://schemas.microsoft.com/office/2007/relationships/hdphoto" Target="../media/hdphoto8.wdp"/><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6.png"/><Relationship Id="rId1" Type="http://schemas.openxmlformats.org/officeDocument/2006/relationships/slideLayout" Target="../slideLayouts/slideLayout68.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5.jpeg"/><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21.tiff"/><Relationship Id="rId4" Type="http://schemas.openxmlformats.org/officeDocument/2006/relationships/image" Target="../media/image6.png"/><Relationship Id="rId9"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29.tiff"/></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2120" y="1295400"/>
            <a:ext cx="4151194" cy="1726800"/>
          </a:xfrm>
        </p:spPr>
        <p:txBody>
          <a:bodyPr/>
          <a:lstStyle/>
          <a:p>
            <a:pPr>
              <a:lnSpc>
                <a:spcPct val="105000"/>
              </a:lnSpc>
            </a:pPr>
            <a:r>
              <a:rPr lang="en-US" sz="3200"/>
              <a:t>White-Rodgers Flame Sensors</a:t>
            </a:r>
          </a:p>
        </p:txBody>
      </p:sp>
    </p:spTree>
    <p:extLst>
      <p:ext uri="{BB962C8B-B14F-4D97-AF65-F5344CB8AC3E}">
        <p14:creationId xmlns:p14="http://schemas.microsoft.com/office/powerpoint/2010/main" val="7015448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A947CB-F3FA-4409-9736-CFD0689C334E}"/>
              </a:ext>
            </a:extLst>
          </p:cNvPr>
          <p:cNvSpPr/>
          <p:nvPr/>
        </p:nvSpPr>
        <p:spPr bwMode="auto">
          <a:xfrm rot="16200000">
            <a:off x="-686314" y="1989815"/>
            <a:ext cx="5551713" cy="4184655"/>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pic>
        <p:nvPicPr>
          <p:cNvPr id="17" name="Picture 16" descr="A close up of a blue background&#10;&#10;Description automatically generated">
            <a:extLst>
              <a:ext uri="{FF2B5EF4-FFF2-40B4-BE49-F238E27FC236}">
                <a16:creationId xmlns:a16="http://schemas.microsoft.com/office/drawing/2014/main" id="{4847AEC5-B3D3-4D13-BBD1-65A447E49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53" y="2916936"/>
            <a:ext cx="650104" cy="650104"/>
          </a:xfrm>
          <a:prstGeom prst="rect">
            <a:avLst/>
          </a:prstGeom>
          <a:effectLst>
            <a:outerShdw blurRad="50800" dist="38100" dir="2700000" algn="tl" rotWithShape="0">
              <a:prstClr val="black">
                <a:alpha val="40000"/>
              </a:prstClr>
            </a:outerShdw>
          </a:effectLst>
        </p:spPr>
      </p:pic>
      <p:pic>
        <p:nvPicPr>
          <p:cNvPr id="18" name="Picture 17" descr="A screenshot of a cell phone&#10;&#10;Description automatically generated">
            <a:extLst>
              <a:ext uri="{FF2B5EF4-FFF2-40B4-BE49-F238E27FC236}">
                <a16:creationId xmlns:a16="http://schemas.microsoft.com/office/drawing/2014/main" id="{230A743D-24D1-4172-B9A6-A8A025FA18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9971" y="2894954"/>
            <a:ext cx="1892781" cy="3736992"/>
          </a:xfrm>
          <a:prstGeom prst="rect">
            <a:avLst/>
          </a:prstGeom>
        </p:spPr>
      </p:pic>
      <p:pic>
        <p:nvPicPr>
          <p:cNvPr id="19" name="Picture 18">
            <a:extLst>
              <a:ext uri="{FF2B5EF4-FFF2-40B4-BE49-F238E27FC236}">
                <a16:creationId xmlns:a16="http://schemas.microsoft.com/office/drawing/2014/main" id="{DC1F9117-D698-4C69-9D1D-460FB6575025}"/>
              </a:ext>
            </a:extLst>
          </p:cNvPr>
          <p:cNvPicPr>
            <a:picLocks noChangeAspect="1"/>
          </p:cNvPicPr>
          <p:nvPr/>
        </p:nvPicPr>
        <p:blipFill>
          <a:blip r:embed="rId4"/>
          <a:stretch>
            <a:fillRect/>
          </a:stretch>
        </p:blipFill>
        <p:spPr>
          <a:xfrm>
            <a:off x="7652551" y="5583660"/>
            <a:ext cx="1271656" cy="1271656"/>
          </a:xfrm>
          <a:prstGeom prst="rect">
            <a:avLst/>
          </a:prstGeom>
        </p:spPr>
      </p:pic>
      <p:sp>
        <p:nvSpPr>
          <p:cNvPr id="20" name="Title 1">
            <a:extLst>
              <a:ext uri="{FF2B5EF4-FFF2-40B4-BE49-F238E27FC236}">
                <a16:creationId xmlns:a16="http://schemas.microsoft.com/office/drawing/2014/main" id="{112EAA9C-22C0-436E-A0DE-FDCCB6F67063}"/>
              </a:ext>
            </a:extLst>
          </p:cNvPr>
          <p:cNvSpPr>
            <a:spLocks noGrp="1"/>
          </p:cNvSpPr>
          <p:nvPr>
            <p:ph type="title"/>
          </p:nvPr>
        </p:nvSpPr>
        <p:spPr>
          <a:xfrm>
            <a:off x="414963" y="117766"/>
            <a:ext cx="8356600" cy="951665"/>
          </a:xfrm>
        </p:spPr>
        <p:txBody>
          <a:bodyPr wrap="square" anchor="b">
            <a:normAutofit/>
          </a:bodyPr>
          <a:lstStyle/>
          <a:p>
            <a:r>
              <a:rPr lang="en-US" sz="2400" b="1"/>
              <a:t>WR Mobile App</a:t>
            </a:r>
            <a:endParaRPr lang="en-US" sz="2400">
              <a:highlight>
                <a:srgbClr val="00FF00"/>
              </a:highlight>
            </a:endParaRPr>
          </a:p>
        </p:txBody>
      </p:sp>
      <p:sp>
        <p:nvSpPr>
          <p:cNvPr id="21" name="Content Placeholder 6">
            <a:extLst>
              <a:ext uri="{FF2B5EF4-FFF2-40B4-BE49-F238E27FC236}">
                <a16:creationId xmlns:a16="http://schemas.microsoft.com/office/drawing/2014/main" id="{88757A47-A9F7-496E-8126-AD4AB3DE61E3}"/>
              </a:ext>
            </a:extLst>
          </p:cNvPr>
          <p:cNvSpPr>
            <a:spLocks noGrp="1"/>
          </p:cNvSpPr>
          <p:nvPr>
            <p:ph sz="quarter" idx="15"/>
          </p:nvPr>
        </p:nvSpPr>
        <p:spPr>
          <a:xfrm>
            <a:off x="400438" y="1200588"/>
            <a:ext cx="2818623" cy="1767679"/>
          </a:xfrm>
        </p:spPr>
        <p:txBody>
          <a:bodyPr wrap="square" anchor="t">
            <a:normAutofit/>
          </a:bodyPr>
          <a:lstStyle/>
          <a:p>
            <a:pPr marL="0" indent="0">
              <a:buNone/>
            </a:pPr>
            <a:endParaRPr lang="en-US" sz="400"/>
          </a:p>
          <a:p>
            <a:pPr marL="0" indent="0">
              <a:buNone/>
            </a:pPr>
            <a:r>
              <a:rPr lang="en-US"/>
              <a:t>Always up-to-date and easy to use:</a:t>
            </a:r>
          </a:p>
          <a:p>
            <a:pPr marL="0" indent="0">
              <a:buNone/>
            </a:pPr>
            <a:endParaRPr lang="en-US" sz="400"/>
          </a:p>
          <a:p>
            <a:r>
              <a:rPr lang="en-US" sz="1800"/>
              <a:t>Mobile App</a:t>
            </a:r>
          </a:p>
          <a:p>
            <a:r>
              <a:rPr lang="en-US" sz="1800"/>
              <a:t>White-Rodgers Website</a:t>
            </a:r>
          </a:p>
        </p:txBody>
      </p:sp>
      <p:sp>
        <p:nvSpPr>
          <p:cNvPr id="22" name="Rectangle 21">
            <a:extLst>
              <a:ext uri="{FF2B5EF4-FFF2-40B4-BE49-F238E27FC236}">
                <a16:creationId xmlns:a16="http://schemas.microsoft.com/office/drawing/2014/main" id="{7D5B07F8-928E-4662-BEB0-DCA647DC0944}"/>
              </a:ext>
            </a:extLst>
          </p:cNvPr>
          <p:cNvSpPr/>
          <p:nvPr/>
        </p:nvSpPr>
        <p:spPr>
          <a:xfrm>
            <a:off x="4480448" y="1350307"/>
            <a:ext cx="4184656" cy="5139869"/>
          </a:xfrm>
          <a:prstGeom prst="rect">
            <a:avLst/>
          </a:prstGeom>
        </p:spPr>
        <p:txBody>
          <a:bodyPr wrap="square">
            <a:spAutoFit/>
          </a:bodyPr>
          <a:lstStyle/>
          <a:p>
            <a:r>
              <a:rPr lang="en-US" sz="2000"/>
              <a:t>Your resource for:</a:t>
            </a:r>
          </a:p>
          <a:p>
            <a:endParaRPr lang="en-US" sz="400"/>
          </a:p>
          <a:p>
            <a:endParaRPr lang="en-US" sz="400"/>
          </a:p>
          <a:p>
            <a:pPr marL="285750" indent="-285750">
              <a:buFont typeface="Arial" panose="020B0604020202020204" pitchFamily="34" charset="0"/>
              <a:buChar char="•"/>
            </a:pPr>
            <a:r>
              <a:rPr lang="en-US"/>
              <a:t>Product information and spec sheets</a:t>
            </a:r>
          </a:p>
          <a:p>
            <a:pPr marL="285750" indent="-285750">
              <a:buFont typeface="Arial" panose="020B0604020202020204" pitchFamily="34" charset="0"/>
              <a:buChar char="•"/>
            </a:pPr>
            <a:r>
              <a:rPr lang="en-US"/>
              <a:t>Complete Cross Reference</a:t>
            </a:r>
          </a:p>
          <a:p>
            <a:pPr marL="285750" indent="-285750">
              <a:buFont typeface="Arial" panose="020B0604020202020204" pitchFamily="34" charset="0"/>
              <a:buChar char="•"/>
            </a:pPr>
            <a:r>
              <a:rPr lang="en-US"/>
              <a:t>OEM compatibility</a:t>
            </a:r>
          </a:p>
          <a:p>
            <a:pPr marL="285750" indent="-285750">
              <a:buFont typeface="Arial" panose="020B0604020202020204" pitchFamily="34" charset="0"/>
              <a:buChar char="•"/>
            </a:pPr>
            <a:r>
              <a:rPr lang="en-US"/>
              <a:t>Installation information and videos</a:t>
            </a:r>
          </a:p>
          <a:p>
            <a:pPr marL="285750" indent="-285750">
              <a:buFont typeface="Arial" panose="020B0604020202020204" pitchFamily="34" charset="0"/>
              <a:buChar char="•"/>
            </a:pPr>
            <a:r>
              <a:rPr lang="en-US"/>
              <a:t>Wiring diagrams</a:t>
            </a:r>
          </a:p>
          <a:p>
            <a:endParaRPr lang="en-US" sz="400"/>
          </a:p>
          <a:p>
            <a:endParaRPr lang="en-US" sz="400"/>
          </a:p>
          <a:p>
            <a:r>
              <a:rPr lang="en-US" sz="2000"/>
              <a:t>Download:</a:t>
            </a:r>
          </a:p>
          <a:p>
            <a:endParaRPr lang="en-US" sz="400"/>
          </a:p>
          <a:p>
            <a:pPr marL="285750" indent="-285750">
              <a:buFont typeface="Arial" panose="020B0604020202020204" pitchFamily="34" charset="0"/>
              <a:buChar char="•"/>
            </a:pPr>
            <a:r>
              <a:rPr lang="en-US"/>
              <a:t>Go to your app store</a:t>
            </a:r>
          </a:p>
          <a:p>
            <a:pPr marL="285750" indent="-285750">
              <a:buFont typeface="Arial" panose="020B0604020202020204" pitchFamily="34" charset="0"/>
              <a:buChar char="•"/>
            </a:pPr>
            <a:r>
              <a:rPr lang="en-US"/>
              <a:t>Type in </a:t>
            </a:r>
            <a:r>
              <a:rPr lang="en-US" b="1"/>
              <a:t>WR Mobile</a:t>
            </a:r>
            <a:endParaRPr lang="en-US"/>
          </a:p>
          <a:p>
            <a:pPr marL="285750" indent="-285750">
              <a:buFont typeface="Arial" panose="020B0604020202020204" pitchFamily="34" charset="0"/>
              <a:buChar char="•"/>
            </a:pPr>
            <a:r>
              <a:rPr lang="en-US"/>
              <a:t>Install the app</a:t>
            </a:r>
          </a:p>
          <a:p>
            <a:endParaRPr lang="en-US" sz="400"/>
          </a:p>
          <a:p>
            <a:endParaRPr lang="en-US" sz="400"/>
          </a:p>
          <a:p>
            <a:r>
              <a:rPr lang="en-US"/>
              <a:t>OR</a:t>
            </a:r>
          </a:p>
          <a:p>
            <a:endParaRPr lang="en-US" sz="400"/>
          </a:p>
          <a:p>
            <a:endParaRPr lang="en-US" sz="400"/>
          </a:p>
          <a:p>
            <a:pPr marL="285750" indent="-285750">
              <a:buFont typeface="Arial" panose="020B0604020202020204" pitchFamily="34" charset="0"/>
              <a:buChar char="•"/>
            </a:pPr>
            <a:r>
              <a:rPr lang="en-US"/>
              <a:t>Open your camera</a:t>
            </a:r>
          </a:p>
          <a:p>
            <a:pPr marL="285750" indent="-285750">
              <a:buFont typeface="Arial" panose="020B0604020202020204" pitchFamily="34" charset="0"/>
              <a:buChar char="•"/>
            </a:pPr>
            <a:r>
              <a:rPr lang="en-US"/>
              <a:t>Hold it over the QR code</a:t>
            </a:r>
          </a:p>
          <a:p>
            <a:pPr marL="285750" indent="-285750">
              <a:buFont typeface="Arial" panose="020B0604020202020204" pitchFamily="34" charset="0"/>
              <a:buChar char="•"/>
            </a:pPr>
            <a:r>
              <a:rPr lang="en-US"/>
              <a:t>Tap “Open” on the </a:t>
            </a:r>
          </a:p>
          <a:p>
            <a:r>
              <a:rPr lang="en-US"/>
              <a:t>     pop-down</a:t>
            </a:r>
          </a:p>
          <a:p>
            <a:pPr marL="285750" indent="-285750">
              <a:buFont typeface="Arial" panose="020B0604020202020204" pitchFamily="34" charset="0"/>
              <a:buChar char="•"/>
            </a:pPr>
            <a:r>
              <a:rPr lang="en-US"/>
              <a:t>Install the app</a:t>
            </a:r>
          </a:p>
        </p:txBody>
      </p:sp>
      <p:grpSp>
        <p:nvGrpSpPr>
          <p:cNvPr id="23" name="Group 22">
            <a:extLst>
              <a:ext uri="{FF2B5EF4-FFF2-40B4-BE49-F238E27FC236}">
                <a16:creationId xmlns:a16="http://schemas.microsoft.com/office/drawing/2014/main" id="{1E6C379D-A4B8-4A6A-88C6-DB8B6CAC2726}"/>
              </a:ext>
            </a:extLst>
          </p:cNvPr>
          <p:cNvGrpSpPr/>
          <p:nvPr/>
        </p:nvGrpSpPr>
        <p:grpSpPr>
          <a:xfrm>
            <a:off x="7285861" y="3085324"/>
            <a:ext cx="1457701" cy="667512"/>
            <a:chOff x="7285861" y="3783447"/>
            <a:chExt cx="1457701" cy="667512"/>
          </a:xfrm>
        </p:grpSpPr>
        <p:pic>
          <p:nvPicPr>
            <p:cNvPr id="24" name="Picture 23">
              <a:extLst>
                <a:ext uri="{FF2B5EF4-FFF2-40B4-BE49-F238E27FC236}">
                  <a16:creationId xmlns:a16="http://schemas.microsoft.com/office/drawing/2014/main" id="{2B2E19C6-1F7E-435F-88C8-B13D7B53D4C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000" b="90000" l="10000" r="90000">
                          <a14:foregroundMark x1="43583" y1="65556" x2="52333" y2="36349"/>
                          <a14:foregroundMark x1="41417" y1="57619" x2="46833" y2="58254"/>
                          <a14:foregroundMark x1="46833" y1="58254" x2="51417" y2="56984"/>
                          <a14:foregroundMark x1="56833" y1="64127" x2="55000" y2="54603"/>
                          <a14:foregroundMark x1="55000" y1="54603" x2="52667" y2="48730"/>
                        </a14:backgroundRemoval>
                      </a14:imgEffect>
                    </a14:imgLayer>
                  </a14:imgProps>
                </a:ext>
                <a:ext uri="{28A0092B-C50C-407E-A947-70E740481C1C}">
                  <a14:useLocalDpi xmlns:a14="http://schemas.microsoft.com/office/drawing/2010/main" val="0"/>
                </a:ext>
              </a:extLst>
            </a:blip>
            <a:srcRect l="35796" t="22661" r="35698" b="23042"/>
            <a:stretch/>
          </p:blipFill>
          <p:spPr>
            <a:xfrm>
              <a:off x="7285861" y="3787832"/>
              <a:ext cx="640079" cy="640080"/>
            </a:xfrm>
            <a:prstGeom prst="rect">
              <a:avLst/>
            </a:prstGeom>
          </p:spPr>
        </p:pic>
        <p:pic>
          <p:nvPicPr>
            <p:cNvPr id="25" name="Picture 24">
              <a:extLst>
                <a:ext uri="{FF2B5EF4-FFF2-40B4-BE49-F238E27FC236}">
                  <a16:creationId xmlns:a16="http://schemas.microsoft.com/office/drawing/2014/main" id="{3587F4E5-826B-4E52-8FA3-054B0C6CC0FC}"/>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12118" t="4128" r="11959" b="4030"/>
            <a:stretch/>
          </p:blipFill>
          <p:spPr>
            <a:xfrm>
              <a:off x="8067576" y="3783447"/>
              <a:ext cx="675986" cy="667512"/>
            </a:xfrm>
            <a:prstGeom prst="rect">
              <a:avLst/>
            </a:prstGeom>
          </p:spPr>
        </p:pic>
      </p:grpSp>
    </p:spTree>
    <p:extLst>
      <p:ext uri="{BB962C8B-B14F-4D97-AF65-F5344CB8AC3E}">
        <p14:creationId xmlns:p14="http://schemas.microsoft.com/office/powerpoint/2010/main" val="35879258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78FAAEA-4AA8-423B-BDEC-991A407F37C6}"/>
              </a:ext>
            </a:extLst>
          </p:cNvPr>
          <p:cNvSpPr/>
          <p:nvPr/>
        </p:nvSpPr>
        <p:spPr bwMode="auto">
          <a:xfrm rot="16200000">
            <a:off x="2367469" y="3322145"/>
            <a:ext cx="4559302" cy="2512407"/>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22" name="Title 1">
            <a:extLst>
              <a:ext uri="{FF2B5EF4-FFF2-40B4-BE49-F238E27FC236}">
                <a16:creationId xmlns:a16="http://schemas.microsoft.com/office/drawing/2014/main" id="{0CE87B02-3E6C-45E1-97A6-3DDFBA0D7710}"/>
              </a:ext>
            </a:extLst>
          </p:cNvPr>
          <p:cNvSpPr>
            <a:spLocks noGrp="1"/>
          </p:cNvSpPr>
          <p:nvPr>
            <p:ph type="title"/>
          </p:nvPr>
        </p:nvSpPr>
        <p:spPr>
          <a:xfrm>
            <a:off x="411852" y="117766"/>
            <a:ext cx="8356600" cy="951665"/>
          </a:xfrm>
        </p:spPr>
        <p:txBody>
          <a:bodyPr wrap="square" anchor="b">
            <a:normAutofit/>
          </a:bodyPr>
          <a:lstStyle/>
          <a:p>
            <a:r>
              <a:rPr lang="en-US" sz="2400" b="1"/>
              <a:t>WR Mobile App</a:t>
            </a:r>
            <a:endParaRPr lang="en-US" sz="2400"/>
          </a:p>
        </p:txBody>
      </p:sp>
      <p:sp>
        <p:nvSpPr>
          <p:cNvPr id="23" name="Content Placeholder 6">
            <a:extLst>
              <a:ext uri="{FF2B5EF4-FFF2-40B4-BE49-F238E27FC236}">
                <a16:creationId xmlns:a16="http://schemas.microsoft.com/office/drawing/2014/main" id="{5C57963E-F58C-4E3F-B2B2-E458544C866C}"/>
              </a:ext>
            </a:extLst>
          </p:cNvPr>
          <p:cNvSpPr>
            <a:spLocks noGrp="1"/>
          </p:cNvSpPr>
          <p:nvPr>
            <p:ph sz="quarter" idx="15"/>
          </p:nvPr>
        </p:nvSpPr>
        <p:spPr>
          <a:xfrm>
            <a:off x="390912" y="1334221"/>
            <a:ext cx="8356599" cy="1329716"/>
          </a:xfrm>
        </p:spPr>
        <p:txBody>
          <a:bodyPr wrap="square" anchor="t">
            <a:normAutofit/>
          </a:bodyPr>
          <a:lstStyle/>
          <a:p>
            <a:pPr marL="0" indent="0">
              <a:buNone/>
            </a:pPr>
            <a:r>
              <a:rPr lang="en-US" sz="1800"/>
              <a:t>Easy to use!</a:t>
            </a:r>
          </a:p>
          <a:p>
            <a:pPr marL="0" indent="0">
              <a:buNone/>
            </a:pPr>
            <a:endParaRPr lang="en-US" sz="400"/>
          </a:p>
          <a:p>
            <a:pPr marL="0" indent="0">
              <a:buNone/>
            </a:pPr>
            <a:r>
              <a:rPr lang="en-US" sz="1800"/>
              <a:t>Search by OEM, Competitive, or White-Rodgers Model Number</a:t>
            </a:r>
          </a:p>
        </p:txBody>
      </p:sp>
      <p:sp>
        <p:nvSpPr>
          <p:cNvPr id="24" name="Rectangle 23">
            <a:extLst>
              <a:ext uri="{FF2B5EF4-FFF2-40B4-BE49-F238E27FC236}">
                <a16:creationId xmlns:a16="http://schemas.microsoft.com/office/drawing/2014/main" id="{A8E53A90-50C6-4D1C-BFA8-79EE1B0639DD}"/>
              </a:ext>
            </a:extLst>
          </p:cNvPr>
          <p:cNvSpPr/>
          <p:nvPr/>
        </p:nvSpPr>
        <p:spPr>
          <a:xfrm>
            <a:off x="3414011" y="2334270"/>
            <a:ext cx="2480166" cy="369332"/>
          </a:xfrm>
          <a:prstGeom prst="rect">
            <a:avLst/>
          </a:prstGeom>
        </p:spPr>
        <p:txBody>
          <a:bodyPr wrap="none">
            <a:spAutoFit/>
          </a:bodyPr>
          <a:lstStyle/>
          <a:p>
            <a:r>
              <a:rPr lang="en-US">
                <a:latin typeface="Arial" panose="020B0604020202020204" pitchFamily="34" charset="0"/>
              </a:rPr>
              <a:t>Scrollable Product List</a:t>
            </a:r>
            <a:endParaRPr lang="en-US"/>
          </a:p>
        </p:txBody>
      </p:sp>
      <p:sp>
        <p:nvSpPr>
          <p:cNvPr id="25" name="Rectangle 24">
            <a:extLst>
              <a:ext uri="{FF2B5EF4-FFF2-40B4-BE49-F238E27FC236}">
                <a16:creationId xmlns:a16="http://schemas.microsoft.com/office/drawing/2014/main" id="{EF0B3CD2-F12C-4583-BF4E-0358AE6920D6}"/>
              </a:ext>
            </a:extLst>
          </p:cNvPr>
          <p:cNvSpPr/>
          <p:nvPr/>
        </p:nvSpPr>
        <p:spPr>
          <a:xfrm>
            <a:off x="6477348" y="2334270"/>
            <a:ext cx="2069797" cy="369332"/>
          </a:xfrm>
          <a:prstGeom prst="rect">
            <a:avLst/>
          </a:prstGeom>
        </p:spPr>
        <p:txBody>
          <a:bodyPr wrap="none">
            <a:spAutoFit/>
          </a:bodyPr>
          <a:lstStyle/>
          <a:p>
            <a:r>
              <a:rPr lang="en-US">
                <a:latin typeface="Arial" panose="020B0604020202020204" pitchFamily="34" charset="0"/>
              </a:rPr>
              <a:t>WR Replacement</a:t>
            </a:r>
            <a:endParaRPr lang="en-US"/>
          </a:p>
        </p:txBody>
      </p:sp>
      <p:sp>
        <p:nvSpPr>
          <p:cNvPr id="26" name="Rectangle 25">
            <a:extLst>
              <a:ext uri="{FF2B5EF4-FFF2-40B4-BE49-F238E27FC236}">
                <a16:creationId xmlns:a16="http://schemas.microsoft.com/office/drawing/2014/main" id="{C9EE9935-5EAF-4D40-B596-2BF35F1C8F6F}"/>
              </a:ext>
            </a:extLst>
          </p:cNvPr>
          <p:cNvSpPr/>
          <p:nvPr/>
        </p:nvSpPr>
        <p:spPr bwMode="auto">
          <a:xfrm>
            <a:off x="6270560" y="2310643"/>
            <a:ext cx="2478057" cy="4379519"/>
          </a:xfrm>
          <a:prstGeom prst="rect">
            <a:avLst/>
          </a:prstGeom>
          <a:noFill/>
          <a:ln w="38100">
            <a:solidFill>
              <a:srgbClr val="E5EDF3"/>
            </a:solidFill>
            <a:round/>
            <a:headEnd/>
            <a:tailEnd/>
          </a:ln>
          <a:effectLst/>
        </p:spPr>
        <p:txBody>
          <a:bodyPr wrap="square" rtlCol="0" anchor="ctr"/>
          <a:lstStyle/>
          <a:p>
            <a:pPr algn="ctr" eaLnBrk="0" fontAlgn="base" hangingPunct="0">
              <a:spcBef>
                <a:spcPct val="0"/>
              </a:spcBef>
              <a:spcAft>
                <a:spcPct val="0"/>
              </a:spcAft>
            </a:pPr>
            <a:endParaRPr lang="en-US">
              <a:noFill/>
            </a:endParaRPr>
          </a:p>
        </p:txBody>
      </p:sp>
      <p:sp>
        <p:nvSpPr>
          <p:cNvPr id="27" name="Rectangle 26">
            <a:extLst>
              <a:ext uri="{FF2B5EF4-FFF2-40B4-BE49-F238E27FC236}">
                <a16:creationId xmlns:a16="http://schemas.microsoft.com/office/drawing/2014/main" id="{AE77E6AD-1458-47CD-9A38-C205D0DC34A1}"/>
              </a:ext>
            </a:extLst>
          </p:cNvPr>
          <p:cNvSpPr/>
          <p:nvPr/>
        </p:nvSpPr>
        <p:spPr>
          <a:xfrm>
            <a:off x="827126" y="2345989"/>
            <a:ext cx="1864613" cy="369332"/>
          </a:xfrm>
          <a:prstGeom prst="rect">
            <a:avLst/>
          </a:prstGeom>
        </p:spPr>
        <p:txBody>
          <a:bodyPr wrap="none">
            <a:spAutoFit/>
          </a:bodyPr>
          <a:lstStyle/>
          <a:p>
            <a:r>
              <a:rPr lang="en-US">
                <a:latin typeface="Arial" panose="020B0604020202020204" pitchFamily="34" charset="0"/>
              </a:rPr>
              <a:t>Product Number</a:t>
            </a:r>
            <a:endParaRPr lang="en-US"/>
          </a:p>
        </p:txBody>
      </p:sp>
      <p:sp>
        <p:nvSpPr>
          <p:cNvPr id="28" name="Rectangle 27">
            <a:extLst>
              <a:ext uri="{FF2B5EF4-FFF2-40B4-BE49-F238E27FC236}">
                <a16:creationId xmlns:a16="http://schemas.microsoft.com/office/drawing/2014/main" id="{BCA61902-7922-46D6-87E7-0696B4631DE7}"/>
              </a:ext>
            </a:extLst>
          </p:cNvPr>
          <p:cNvSpPr/>
          <p:nvPr/>
        </p:nvSpPr>
        <p:spPr bwMode="auto">
          <a:xfrm>
            <a:off x="522956" y="2302358"/>
            <a:ext cx="2478057" cy="4379519"/>
          </a:xfrm>
          <a:prstGeom prst="rect">
            <a:avLst/>
          </a:prstGeom>
          <a:noFill/>
          <a:ln w="38100">
            <a:solidFill>
              <a:srgbClr val="E5EDF3"/>
            </a:solidFill>
            <a:round/>
            <a:headEnd/>
            <a:tailEnd/>
          </a:ln>
          <a:effectLst/>
        </p:spPr>
        <p:txBody>
          <a:bodyPr wrap="square" rtlCol="0" anchor="ctr"/>
          <a:lstStyle/>
          <a:p>
            <a:pPr algn="ctr" eaLnBrk="0" fontAlgn="base" hangingPunct="0">
              <a:spcBef>
                <a:spcPct val="0"/>
              </a:spcBef>
              <a:spcAft>
                <a:spcPct val="0"/>
              </a:spcAft>
            </a:pPr>
            <a:endParaRPr lang="en-US">
              <a:noFill/>
            </a:endParaRPr>
          </a:p>
        </p:txBody>
      </p:sp>
      <p:pic>
        <p:nvPicPr>
          <p:cNvPr id="29" name="Picture 28" descr="A screenshot of a cell phone&#10;&#10;Description automatically generated">
            <a:extLst>
              <a:ext uri="{FF2B5EF4-FFF2-40B4-BE49-F238E27FC236}">
                <a16:creationId xmlns:a16="http://schemas.microsoft.com/office/drawing/2014/main" id="{E5D51D4D-5529-408B-8FA3-B1174C730C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7126" y="2758952"/>
            <a:ext cx="1916898" cy="3784606"/>
          </a:xfrm>
          <a:prstGeom prst="rect">
            <a:avLst/>
          </a:prstGeom>
        </p:spPr>
      </p:pic>
      <p:pic>
        <p:nvPicPr>
          <p:cNvPr id="30" name="Picture 29" descr="A screenshot of a cell phone&#10;&#10;Description automatically generated">
            <a:extLst>
              <a:ext uri="{FF2B5EF4-FFF2-40B4-BE49-F238E27FC236}">
                <a16:creationId xmlns:a16="http://schemas.microsoft.com/office/drawing/2014/main" id="{087ED12E-CFA9-4782-BA65-2D213F0715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762" y="2758952"/>
            <a:ext cx="1916897" cy="3784606"/>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4B2377F6-3709-4F29-9762-3509D5568F6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1139" y="2755171"/>
            <a:ext cx="1916898" cy="3784606"/>
          </a:xfrm>
          <a:prstGeom prst="rect">
            <a:avLst/>
          </a:prstGeom>
        </p:spPr>
      </p:pic>
      <p:pic>
        <p:nvPicPr>
          <p:cNvPr id="32" name="Picture 31" descr="A close up of a blue background&#10;&#10;Description automatically generated">
            <a:extLst>
              <a:ext uri="{FF2B5EF4-FFF2-40B4-BE49-F238E27FC236}">
                <a16:creationId xmlns:a16="http://schemas.microsoft.com/office/drawing/2014/main" id="{710930BD-0709-4304-98A3-81E256BC4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0815" y="1497380"/>
            <a:ext cx="650104" cy="6501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82318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BE3A5C-3183-404B-871B-6F7AFC08DF2A}"/>
              </a:ext>
            </a:extLst>
          </p:cNvPr>
          <p:cNvSpPr>
            <a:spLocks noGrp="1"/>
          </p:cNvSpPr>
          <p:nvPr>
            <p:ph type="title"/>
          </p:nvPr>
        </p:nvSpPr>
        <p:spPr>
          <a:xfrm>
            <a:off x="418072" y="117766"/>
            <a:ext cx="8356600" cy="951665"/>
          </a:xfrm>
        </p:spPr>
        <p:txBody>
          <a:bodyPr wrap="square" anchor="b">
            <a:normAutofit/>
          </a:bodyPr>
          <a:lstStyle/>
          <a:p>
            <a:r>
              <a:rPr lang="en-US" sz="2400" b="1"/>
              <a:t>White-Rodgers Cross Reference</a:t>
            </a:r>
            <a:endParaRPr lang="en-US" sz="2400" b="1">
              <a:highlight>
                <a:srgbClr val="00FF00"/>
              </a:highlight>
              <a:cs typeface="Arial"/>
            </a:endParaRPr>
          </a:p>
        </p:txBody>
      </p:sp>
      <p:sp>
        <p:nvSpPr>
          <p:cNvPr id="11" name="Content Placeholder 6">
            <a:extLst>
              <a:ext uri="{FF2B5EF4-FFF2-40B4-BE49-F238E27FC236}">
                <a16:creationId xmlns:a16="http://schemas.microsoft.com/office/drawing/2014/main" id="{C7866940-32C2-4177-9299-73100EB376EB}"/>
              </a:ext>
            </a:extLst>
          </p:cNvPr>
          <p:cNvSpPr>
            <a:spLocks noGrp="1"/>
          </p:cNvSpPr>
          <p:nvPr>
            <p:ph sz="quarter" idx="15"/>
          </p:nvPr>
        </p:nvSpPr>
        <p:spPr>
          <a:xfrm>
            <a:off x="390913" y="1220860"/>
            <a:ext cx="6869423" cy="5310671"/>
          </a:xfrm>
        </p:spPr>
        <p:txBody>
          <a:bodyPr wrap="square" anchor="t">
            <a:normAutofit/>
          </a:bodyPr>
          <a:lstStyle/>
          <a:p>
            <a:pPr marL="0" indent="0">
              <a:buNone/>
            </a:pPr>
            <a:endParaRPr lang="en-US" sz="200"/>
          </a:p>
          <a:p>
            <a:pPr marL="0" indent="0">
              <a:buNone/>
            </a:pPr>
            <a:r>
              <a:rPr lang="en-US"/>
              <a:t>Go to: </a:t>
            </a:r>
            <a:r>
              <a:rPr lang="en-US" u="sng">
                <a:solidFill>
                  <a:schemeClr val="accent1"/>
                </a:solidFill>
                <a:hlinkClick r:id="rId2">
                  <a:extLst>
                    <a:ext uri="{A12FA001-AC4F-418D-AE19-62706E023703}">
                      <ahyp:hlinkClr xmlns:ahyp="http://schemas.microsoft.com/office/drawing/2018/hyperlinkcolor" val="tx"/>
                    </a:ext>
                  </a:extLst>
                </a:hlinkClick>
              </a:rPr>
              <a:t>www.whiterodgers.com</a:t>
            </a:r>
            <a:endParaRPr lang="en-US" u="sng">
              <a:solidFill>
                <a:schemeClr val="accent1"/>
              </a:solidFill>
            </a:endParaRPr>
          </a:p>
          <a:p>
            <a:pPr marL="0" indent="0">
              <a:buNone/>
            </a:pPr>
            <a:endParaRPr lang="en-US" sz="200">
              <a:solidFill>
                <a:schemeClr val="accent1"/>
              </a:solidFill>
            </a:endParaRPr>
          </a:p>
          <a:p>
            <a:r>
              <a:rPr lang="en-US" sz="1800"/>
              <a:t>Hover over Tools &amp; Resources</a:t>
            </a:r>
          </a:p>
          <a:p>
            <a:r>
              <a:rPr lang="en-US" sz="1800"/>
              <a:t>Click on: White-Rodgers Cross Reference/Product Information</a:t>
            </a:r>
          </a:p>
          <a:p>
            <a:r>
              <a:rPr lang="en-US" sz="1800"/>
              <a:t>Enter the Model Number or click on: Search Replacement Heating Controls by Major OEM Brand</a:t>
            </a:r>
          </a:p>
          <a:p>
            <a:pPr marL="0" indent="0">
              <a:buNone/>
            </a:pPr>
            <a:endParaRPr lang="en-US"/>
          </a:p>
        </p:txBody>
      </p:sp>
      <p:pic>
        <p:nvPicPr>
          <p:cNvPr id="12" name="Picture 11">
            <a:extLst>
              <a:ext uri="{FF2B5EF4-FFF2-40B4-BE49-F238E27FC236}">
                <a16:creationId xmlns:a16="http://schemas.microsoft.com/office/drawing/2014/main" id="{98A46192-5918-4032-93A0-3CFF83AC1ECA}"/>
              </a:ext>
            </a:extLst>
          </p:cNvPr>
          <p:cNvPicPr>
            <a:picLocks noChangeAspect="1"/>
          </p:cNvPicPr>
          <p:nvPr/>
        </p:nvPicPr>
        <p:blipFill rotWithShape="1">
          <a:blip r:embed="rId3"/>
          <a:srcRect l="8027"/>
          <a:stretch/>
        </p:blipFill>
        <p:spPr>
          <a:xfrm>
            <a:off x="506748" y="3272393"/>
            <a:ext cx="8243044" cy="3114952"/>
          </a:xfrm>
          <a:prstGeom prst="rect">
            <a:avLst/>
          </a:prstGeom>
        </p:spPr>
      </p:pic>
      <p:cxnSp>
        <p:nvCxnSpPr>
          <p:cNvPr id="13" name="Straight Arrow Connector 12">
            <a:extLst>
              <a:ext uri="{FF2B5EF4-FFF2-40B4-BE49-F238E27FC236}">
                <a16:creationId xmlns:a16="http://schemas.microsoft.com/office/drawing/2014/main" id="{A9A4B10B-574B-4618-A337-261490FEBDFF}"/>
              </a:ext>
            </a:extLst>
          </p:cNvPr>
          <p:cNvCxnSpPr>
            <a:cxnSpLocks/>
          </p:cNvCxnSpPr>
          <p:nvPr/>
        </p:nvCxnSpPr>
        <p:spPr bwMode="auto">
          <a:xfrm flipH="1" flipV="1">
            <a:off x="7101812" y="4730117"/>
            <a:ext cx="694944" cy="868680"/>
          </a:xfrm>
          <a:prstGeom prst="straightConnector1">
            <a:avLst/>
          </a:prstGeom>
          <a:noFill/>
          <a:ln w="381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29449395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0D35812-92F0-4F58-B604-9D2BA8BD8173}"/>
              </a:ext>
            </a:extLst>
          </p:cNvPr>
          <p:cNvSpPr>
            <a:spLocks noGrp="1"/>
          </p:cNvSpPr>
          <p:nvPr>
            <p:ph type="title"/>
          </p:nvPr>
        </p:nvSpPr>
        <p:spPr>
          <a:xfrm>
            <a:off x="411852" y="117766"/>
            <a:ext cx="8356600" cy="951665"/>
          </a:xfrm>
        </p:spPr>
        <p:txBody>
          <a:bodyPr/>
          <a:lstStyle/>
          <a:p>
            <a:r>
              <a:rPr lang="en-US" sz="2400" b="1"/>
              <a:t>Why Contractors Trust White-Rodgers</a:t>
            </a:r>
            <a:endParaRPr lang="en-US" sz="2400"/>
          </a:p>
        </p:txBody>
      </p:sp>
      <p:sp>
        <p:nvSpPr>
          <p:cNvPr id="10" name="Content Placeholder 2">
            <a:extLst>
              <a:ext uri="{FF2B5EF4-FFF2-40B4-BE49-F238E27FC236}">
                <a16:creationId xmlns:a16="http://schemas.microsoft.com/office/drawing/2014/main" id="{F4713D81-6BB7-4A14-83BE-0DA7680A684F}"/>
              </a:ext>
            </a:extLst>
          </p:cNvPr>
          <p:cNvSpPr>
            <a:spLocks noGrp="1"/>
          </p:cNvSpPr>
          <p:nvPr>
            <p:ph sz="quarter" idx="15"/>
          </p:nvPr>
        </p:nvSpPr>
        <p:spPr>
          <a:xfrm>
            <a:off x="400244" y="1323393"/>
            <a:ext cx="4023360" cy="5132388"/>
          </a:xfrm>
        </p:spPr>
        <p:txBody>
          <a:bodyPr/>
          <a:lstStyle/>
          <a:p>
            <a:pPr marL="0" indent="0">
              <a:spcBef>
                <a:spcPts val="0"/>
              </a:spcBef>
              <a:buNone/>
            </a:pPr>
            <a:r>
              <a:rPr lang="en-US" b="1"/>
              <a:t>Industry Leading Products</a:t>
            </a:r>
          </a:p>
          <a:p>
            <a:pPr>
              <a:spcBef>
                <a:spcPts val="0"/>
              </a:spcBef>
            </a:pPr>
            <a:r>
              <a:rPr lang="en-US" sz="1800"/>
              <a:t>Used by more OEM’s</a:t>
            </a:r>
          </a:p>
          <a:p>
            <a:pPr>
              <a:lnSpc>
                <a:spcPct val="100000"/>
              </a:lnSpc>
              <a:spcBef>
                <a:spcPts val="0"/>
              </a:spcBef>
              <a:spcAft>
                <a:spcPts val="900"/>
              </a:spcAft>
            </a:pPr>
            <a:r>
              <a:rPr lang="en-US" sz="1800"/>
              <a:t>Offering the widest range of Universal Replacement Controls</a:t>
            </a:r>
            <a:endParaRPr lang="en-US" sz="1800" b="1"/>
          </a:p>
          <a:p>
            <a:pPr marL="0" indent="0">
              <a:spcBef>
                <a:spcPts val="0"/>
              </a:spcBef>
              <a:buNone/>
            </a:pPr>
            <a:r>
              <a:rPr lang="en-US" b="1"/>
              <a:t>Ease of Installation</a:t>
            </a:r>
          </a:p>
          <a:p>
            <a:pPr>
              <a:lnSpc>
                <a:spcPct val="100000"/>
              </a:lnSpc>
              <a:spcBef>
                <a:spcPts val="0"/>
              </a:spcBef>
              <a:spcAft>
                <a:spcPts val="900"/>
              </a:spcAft>
            </a:pPr>
            <a:r>
              <a:rPr lang="en-US" sz="1800"/>
              <a:t>Simple, easy to understand instructions</a:t>
            </a:r>
            <a:endParaRPr lang="en-US" sz="1800" b="1"/>
          </a:p>
          <a:p>
            <a:pPr marL="0" indent="0">
              <a:spcBef>
                <a:spcPts val="0"/>
              </a:spcBef>
              <a:buNone/>
            </a:pPr>
            <a:r>
              <a:rPr lang="en-US" b="1"/>
              <a:t>Product Reliability</a:t>
            </a:r>
          </a:p>
          <a:p>
            <a:pPr>
              <a:lnSpc>
                <a:spcPct val="100000"/>
              </a:lnSpc>
              <a:spcBef>
                <a:spcPts val="0"/>
              </a:spcBef>
              <a:spcAft>
                <a:spcPts val="900"/>
              </a:spcAft>
            </a:pPr>
            <a:r>
              <a:rPr lang="en-US" sz="1800"/>
              <a:t>Quality Control assures reliable products</a:t>
            </a:r>
          </a:p>
          <a:p>
            <a:pPr marL="0" indent="0">
              <a:spcBef>
                <a:spcPts val="0"/>
              </a:spcBef>
              <a:buNone/>
            </a:pPr>
            <a:r>
              <a:rPr lang="en-US" b="1"/>
              <a:t>Affordable</a:t>
            </a:r>
          </a:p>
          <a:p>
            <a:pPr>
              <a:lnSpc>
                <a:spcPct val="100000"/>
              </a:lnSpc>
              <a:spcBef>
                <a:spcPts val="0"/>
              </a:spcBef>
              <a:spcAft>
                <a:spcPts val="900"/>
              </a:spcAft>
            </a:pPr>
            <a:r>
              <a:rPr lang="en-US" sz="1800"/>
              <a:t>Competitive pricing</a:t>
            </a:r>
          </a:p>
          <a:p>
            <a:pPr marL="0" indent="0">
              <a:spcBef>
                <a:spcPts val="0"/>
              </a:spcBef>
              <a:buNone/>
            </a:pPr>
            <a:r>
              <a:rPr lang="en-US" b="1"/>
              <a:t>Supported by Knowledgeable Representatives</a:t>
            </a:r>
          </a:p>
          <a:p>
            <a:pPr>
              <a:lnSpc>
                <a:spcPct val="100000"/>
              </a:lnSpc>
              <a:spcBef>
                <a:spcPts val="0"/>
              </a:spcBef>
            </a:pPr>
            <a:r>
              <a:rPr lang="en-US" sz="1800"/>
              <a:t>Contractor direct phone support</a:t>
            </a:r>
          </a:p>
          <a:p>
            <a:pPr>
              <a:spcBef>
                <a:spcPts val="0"/>
              </a:spcBef>
            </a:pPr>
            <a:endParaRPr lang="en-US"/>
          </a:p>
          <a:p>
            <a:pPr>
              <a:spcBef>
                <a:spcPts val="0"/>
              </a:spcBef>
            </a:pPr>
            <a:endParaRPr lang="en-US"/>
          </a:p>
        </p:txBody>
      </p:sp>
      <p:pic>
        <p:nvPicPr>
          <p:cNvPr id="11" name="Picture 10" descr="A sign on the side of a building&#10;&#10;Description automatically generated">
            <a:extLst>
              <a:ext uri="{FF2B5EF4-FFF2-40B4-BE49-F238E27FC236}">
                <a16:creationId xmlns:a16="http://schemas.microsoft.com/office/drawing/2014/main" id="{F2ECCBFE-3036-419F-88D8-FEB3DE53A7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902296" y="1450298"/>
            <a:ext cx="3847496" cy="4768558"/>
          </a:xfrm>
          <a:prstGeom prst="rect">
            <a:avLst/>
          </a:prstGeom>
        </p:spPr>
      </p:pic>
    </p:spTree>
    <p:extLst>
      <p:ext uri="{BB962C8B-B14F-4D97-AF65-F5344CB8AC3E}">
        <p14:creationId xmlns:p14="http://schemas.microsoft.com/office/powerpoint/2010/main" val="30784622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E1CFF-8572-5B40-B6D0-4EF85CDFB643}"/>
              </a:ext>
            </a:extLst>
          </p:cNvPr>
          <p:cNvSpPr>
            <a:spLocks noGrp="1"/>
          </p:cNvSpPr>
          <p:nvPr>
            <p:ph type="body" sz="quarter" idx="10"/>
          </p:nvPr>
        </p:nvSpPr>
        <p:spPr>
          <a:xfrm>
            <a:off x="4702520" y="1158240"/>
            <a:ext cx="3862982" cy="1863960"/>
          </a:xfrm>
        </p:spPr>
        <p:txBody>
          <a:bodyPr/>
          <a:lstStyle/>
          <a:p>
            <a:r>
              <a:rPr lang="en-US" b="1"/>
              <a:t>Technical</a:t>
            </a:r>
            <a:endParaRPr lang="en-US"/>
          </a:p>
        </p:txBody>
      </p:sp>
      <p:sp>
        <p:nvSpPr>
          <p:cNvPr id="3" name="TextBox 2">
            <a:extLst>
              <a:ext uri="{FF2B5EF4-FFF2-40B4-BE49-F238E27FC236}">
                <a16:creationId xmlns:a16="http://schemas.microsoft.com/office/drawing/2014/main" id="{79AE22F2-4031-4C46-906F-C530A00A991F}"/>
              </a:ext>
            </a:extLst>
          </p:cNvPr>
          <p:cNvSpPr txBox="1"/>
          <p:nvPr/>
        </p:nvSpPr>
        <p:spPr bwMode="auto">
          <a:xfrm>
            <a:off x="4702520" y="3131266"/>
            <a:ext cx="2712207" cy="653897"/>
          </a:xfrm>
          <a:prstGeom prst="rect">
            <a:avLst/>
          </a:prstGeom>
          <a:noFill/>
          <a:ln w="9525">
            <a:noFill/>
            <a:miter lim="800000"/>
            <a:headEnd/>
            <a:tailEnd/>
          </a:ln>
        </p:spPr>
        <p:txBody>
          <a:bodyPr wrap="square" rtlCol="0">
            <a:spAutoFit/>
          </a:bodyPr>
          <a:lstStyle/>
          <a:p>
            <a:pPr>
              <a:lnSpc>
                <a:spcPct val="105000"/>
              </a:lnSpc>
            </a:pPr>
            <a:r>
              <a:rPr lang="en-US">
                <a:solidFill>
                  <a:schemeClr val="bg1"/>
                </a:solidFill>
              </a:rPr>
              <a:t>White-Rodgers 790 Series Flame Sensors</a:t>
            </a:r>
            <a:endParaRPr lang="en-US" sz="2000">
              <a:solidFill>
                <a:schemeClr val="bg1"/>
              </a:solidFill>
            </a:endParaRPr>
          </a:p>
        </p:txBody>
      </p:sp>
    </p:spTree>
    <p:extLst>
      <p:ext uri="{BB962C8B-B14F-4D97-AF65-F5344CB8AC3E}">
        <p14:creationId xmlns:p14="http://schemas.microsoft.com/office/powerpoint/2010/main" val="13456639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A5F684-EB1C-4A25-A8BD-4E27A97F656F}"/>
              </a:ext>
            </a:extLst>
          </p:cNvPr>
          <p:cNvSpPr>
            <a:spLocks noGrp="1"/>
          </p:cNvSpPr>
          <p:nvPr>
            <p:ph type="title"/>
          </p:nvPr>
        </p:nvSpPr>
        <p:spPr>
          <a:xfrm>
            <a:off x="393192" y="123986"/>
            <a:ext cx="8750808" cy="951665"/>
          </a:xfrm>
        </p:spPr>
        <p:txBody>
          <a:bodyPr/>
          <a:lstStyle/>
          <a:p>
            <a:r>
              <a:rPr lang="en-US" sz="2400" b="1"/>
              <a:t>White-Rodgers Flame Sensors - Competitive Advantages</a:t>
            </a:r>
            <a:endParaRPr lang="en-US" sz="2400" b="1">
              <a:highlight>
                <a:srgbClr val="00FF00"/>
              </a:highlight>
            </a:endParaRPr>
          </a:p>
        </p:txBody>
      </p:sp>
      <p:sp>
        <p:nvSpPr>
          <p:cNvPr id="18" name="Rectangle 17">
            <a:extLst>
              <a:ext uri="{FF2B5EF4-FFF2-40B4-BE49-F238E27FC236}">
                <a16:creationId xmlns:a16="http://schemas.microsoft.com/office/drawing/2014/main" id="{4B4B188F-30BF-4E66-BD1B-4D1E3D047FE3}"/>
              </a:ext>
            </a:extLst>
          </p:cNvPr>
          <p:cNvSpPr/>
          <p:nvPr/>
        </p:nvSpPr>
        <p:spPr bwMode="auto">
          <a:xfrm rot="16200000">
            <a:off x="4786803" y="1444787"/>
            <a:ext cx="4548035" cy="416636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pic>
        <p:nvPicPr>
          <p:cNvPr id="20" name="Picture 19">
            <a:extLst>
              <a:ext uri="{FF2B5EF4-FFF2-40B4-BE49-F238E27FC236}">
                <a16:creationId xmlns:a16="http://schemas.microsoft.com/office/drawing/2014/main" id="{3D5407B6-BE46-434E-B04E-58F895C9A2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9862682">
            <a:off x="4655681" y="1812100"/>
            <a:ext cx="2717558" cy="1594825"/>
          </a:xfrm>
          <a:prstGeom prst="rect">
            <a:avLst/>
          </a:prstGeom>
        </p:spPr>
      </p:pic>
      <p:pic>
        <p:nvPicPr>
          <p:cNvPr id="21" name="Picture 20" descr="A picture containing connector&#10;&#10;Description automatically generated">
            <a:extLst>
              <a:ext uri="{FF2B5EF4-FFF2-40B4-BE49-F238E27FC236}">
                <a16:creationId xmlns:a16="http://schemas.microsoft.com/office/drawing/2014/main" id="{4AFA78C3-C985-4D02-8DC0-734FEBE451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59959" y="1861074"/>
            <a:ext cx="1645537" cy="1246105"/>
          </a:xfrm>
          <a:prstGeom prst="rect">
            <a:avLst/>
          </a:prstGeom>
        </p:spPr>
      </p:pic>
      <p:pic>
        <p:nvPicPr>
          <p:cNvPr id="22" name="Picture 21" descr="A close-up of a sword&#10;&#10;Description automatically generated with medium confidence">
            <a:extLst>
              <a:ext uri="{FF2B5EF4-FFF2-40B4-BE49-F238E27FC236}">
                <a16:creationId xmlns:a16="http://schemas.microsoft.com/office/drawing/2014/main" id="{B3496D01-A65F-4B59-9F05-7C8BA90FC2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9943452">
            <a:off x="5894598" y="2316156"/>
            <a:ext cx="1359281" cy="951665"/>
          </a:xfrm>
          <a:prstGeom prst="rect">
            <a:avLst/>
          </a:prstGeom>
        </p:spPr>
      </p:pic>
      <p:sp>
        <p:nvSpPr>
          <p:cNvPr id="23" name="Content Placeholder 2">
            <a:extLst>
              <a:ext uri="{FF2B5EF4-FFF2-40B4-BE49-F238E27FC236}">
                <a16:creationId xmlns:a16="http://schemas.microsoft.com/office/drawing/2014/main" id="{2347FB4C-802F-4624-A319-FBF647F541B8}"/>
              </a:ext>
            </a:extLst>
          </p:cNvPr>
          <p:cNvSpPr txBox="1">
            <a:spLocks/>
          </p:cNvSpPr>
          <p:nvPr/>
        </p:nvSpPr>
        <p:spPr bwMode="auto">
          <a:xfrm>
            <a:off x="5949818" y="5137112"/>
            <a:ext cx="2099217" cy="299950"/>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790 Series Universal Replacement</a:t>
            </a:r>
          </a:p>
        </p:txBody>
      </p:sp>
      <p:sp>
        <p:nvSpPr>
          <p:cNvPr id="24" name="Text Placeholder 9">
            <a:extLst>
              <a:ext uri="{FF2B5EF4-FFF2-40B4-BE49-F238E27FC236}">
                <a16:creationId xmlns:a16="http://schemas.microsoft.com/office/drawing/2014/main" id="{07A61668-3ADA-46D4-A804-5D3886939762}"/>
              </a:ext>
            </a:extLst>
          </p:cNvPr>
          <p:cNvSpPr txBox="1">
            <a:spLocks/>
          </p:cNvSpPr>
          <p:nvPr/>
        </p:nvSpPr>
        <p:spPr bwMode="auto">
          <a:xfrm>
            <a:off x="393192" y="1340143"/>
            <a:ext cx="3478213" cy="4813152"/>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buFont typeface="Arial" panose="020B0604020202020204" pitchFamily="34" charset="0"/>
              <a:buNone/>
            </a:pPr>
            <a:r>
              <a:rPr lang="en-US" sz="1800" b="1" kern="0"/>
              <a:t>Higher Heat Rating</a:t>
            </a:r>
          </a:p>
          <a:p>
            <a:pPr marL="285750" indent="-285750"/>
            <a:r>
              <a:rPr lang="en-US" sz="1600" kern="0"/>
              <a:t>2200°F heat rating compared to competitors' 1800°F rating</a:t>
            </a:r>
          </a:p>
          <a:p>
            <a:endParaRPr lang="en-US" sz="800" kern="0"/>
          </a:p>
          <a:p>
            <a:pPr marL="0" indent="0">
              <a:buFont typeface="Arial" panose="020B0604020202020204" pitchFamily="34" charset="0"/>
              <a:buNone/>
            </a:pPr>
            <a:r>
              <a:rPr lang="en-US" sz="1800" b="1" kern="0"/>
              <a:t>Longer Warranty</a:t>
            </a:r>
          </a:p>
          <a:p>
            <a:pPr marL="285750" indent="-285750"/>
            <a:r>
              <a:rPr lang="en-US" sz="1600" kern="0"/>
              <a:t>3-year warranty compared to other brands 1-year warranty</a:t>
            </a:r>
          </a:p>
          <a:p>
            <a:pPr marL="285750" indent="-285750"/>
            <a:endParaRPr lang="en-US" sz="800" kern="0"/>
          </a:p>
          <a:p>
            <a:pPr marL="0" indent="0">
              <a:buFont typeface="Arial" panose="020B0604020202020204" pitchFamily="34" charset="0"/>
              <a:buNone/>
            </a:pPr>
            <a:r>
              <a:rPr lang="en-US" sz="1800" b="1" kern="0"/>
              <a:t>Direct OEM Replacement or Universal Styles</a:t>
            </a:r>
          </a:p>
          <a:p>
            <a:pPr marL="285750" indent="-285750"/>
            <a:r>
              <a:rPr lang="en-US" sz="1600" kern="0"/>
              <a:t>Allows contractors to choose specific brand or cover all the bases with one model</a:t>
            </a:r>
          </a:p>
          <a:p>
            <a:pPr marL="285750" indent="-285750"/>
            <a:endParaRPr lang="en-US" sz="800" kern="0"/>
          </a:p>
          <a:p>
            <a:pPr marL="0" indent="0">
              <a:buFont typeface="Arial" panose="020B0604020202020204" pitchFamily="34" charset="0"/>
              <a:buNone/>
            </a:pPr>
            <a:r>
              <a:rPr lang="en-US" b="1" kern="0"/>
              <a:t>Display Ready</a:t>
            </a:r>
          </a:p>
          <a:p>
            <a:pPr marL="285750" indent="-285750"/>
            <a:r>
              <a:rPr lang="en-US" sz="1600" kern="0"/>
              <a:t>10 pack Master cartons include hang tabs for individual boxes</a:t>
            </a:r>
          </a:p>
          <a:p>
            <a:pPr marL="285750" indent="-285750"/>
            <a:endParaRPr lang="en-US" sz="1800" kern="0"/>
          </a:p>
          <a:p>
            <a:pPr marL="285750" indent="-285750"/>
            <a:endParaRPr lang="en-US" kern="0"/>
          </a:p>
          <a:p>
            <a:pPr marL="285750" indent="-285750"/>
            <a:endParaRPr lang="en-US" kern="0"/>
          </a:p>
          <a:p>
            <a:pPr marL="285750" indent="-285750"/>
            <a:endParaRPr lang="en-US" sz="1800" kern="0"/>
          </a:p>
          <a:p>
            <a:endParaRPr lang="en-US" kern="0"/>
          </a:p>
        </p:txBody>
      </p:sp>
      <p:pic>
        <p:nvPicPr>
          <p:cNvPr id="10" name="Picture 9" descr="Text&#10;&#10;Description automatically generated">
            <a:extLst>
              <a:ext uri="{FF2B5EF4-FFF2-40B4-BE49-F238E27FC236}">
                <a16:creationId xmlns:a16="http://schemas.microsoft.com/office/drawing/2014/main" id="{10F26311-25D8-42A5-94B2-8400A80DC73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65445" y="2985510"/>
            <a:ext cx="3585363" cy="2689022"/>
          </a:xfrm>
          <a:prstGeom prst="rect">
            <a:avLst/>
          </a:prstGeom>
        </p:spPr>
      </p:pic>
    </p:spTree>
    <p:extLst>
      <p:ext uri="{BB962C8B-B14F-4D97-AF65-F5344CB8AC3E}">
        <p14:creationId xmlns:p14="http://schemas.microsoft.com/office/powerpoint/2010/main" val="3081711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69146C-2BFB-410E-9E20-6099820CD0DF}"/>
              </a:ext>
            </a:extLst>
          </p:cNvPr>
          <p:cNvSpPr/>
          <p:nvPr/>
        </p:nvSpPr>
        <p:spPr bwMode="auto">
          <a:xfrm rot="16200000">
            <a:off x="4749469" y="2173844"/>
            <a:ext cx="5262090" cy="3526973"/>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2" name="Title 1"/>
          <p:cNvSpPr>
            <a:spLocks noGrp="1"/>
          </p:cNvSpPr>
          <p:nvPr>
            <p:ph type="title"/>
          </p:nvPr>
        </p:nvSpPr>
        <p:spPr>
          <a:xfrm>
            <a:off x="388957" y="180728"/>
            <a:ext cx="8356600" cy="820103"/>
          </a:xfrm>
        </p:spPr>
        <p:txBody>
          <a:bodyPr/>
          <a:lstStyle/>
          <a:p>
            <a:pPr>
              <a:defRPr/>
            </a:pPr>
            <a:r>
              <a:rPr lang="en-US" b="1"/>
              <a:t>Purpose of Flame Sensing</a:t>
            </a:r>
          </a:p>
        </p:txBody>
      </p:sp>
      <p:sp>
        <p:nvSpPr>
          <p:cNvPr id="6" name="Text Placeholder 5">
            <a:extLst>
              <a:ext uri="{FF2B5EF4-FFF2-40B4-BE49-F238E27FC236}">
                <a16:creationId xmlns:a16="http://schemas.microsoft.com/office/drawing/2014/main" id="{336C61A7-037F-45C2-BF1C-F6F8F37F6179}"/>
              </a:ext>
            </a:extLst>
          </p:cNvPr>
          <p:cNvSpPr>
            <a:spLocks noGrp="1"/>
          </p:cNvSpPr>
          <p:nvPr>
            <p:ph type="body" idx="1"/>
          </p:nvPr>
        </p:nvSpPr>
        <p:spPr>
          <a:xfrm>
            <a:off x="406140" y="1306285"/>
            <a:ext cx="4346403" cy="5100320"/>
          </a:xfrm>
        </p:spPr>
        <p:txBody>
          <a:bodyPr/>
          <a:lstStyle/>
          <a:p>
            <a:r>
              <a:rPr lang="en-US" sz="1800" b="1"/>
              <a:t>To verify ignition and avoid catastrophe</a:t>
            </a:r>
            <a:endParaRPr lang="en-US" sz="800" b="1"/>
          </a:p>
          <a:p>
            <a:pPr lvl="1"/>
            <a:r>
              <a:rPr lang="en-US"/>
              <a:t>Gas-fueled appliances efficiently supply heat</a:t>
            </a:r>
          </a:p>
          <a:p>
            <a:pPr lvl="1"/>
            <a:r>
              <a:rPr lang="en-US"/>
              <a:t>Automatic controls effectively supply fuel to burners and provide a source of ignition</a:t>
            </a:r>
          </a:p>
          <a:p>
            <a:pPr lvl="1"/>
            <a:r>
              <a:rPr lang="en-US"/>
              <a:t>Without an effective means to monitor the presence of a flame, fuel could be introduced into the living space</a:t>
            </a:r>
          </a:p>
          <a:p>
            <a:pPr lvl="1"/>
            <a:r>
              <a:rPr lang="en-US"/>
              <a:t>If an uncontrolled fuel source finds a means of ignition, the results can be tragic</a:t>
            </a:r>
          </a:p>
          <a:p>
            <a:pPr lvl="1"/>
            <a:r>
              <a:rPr lang="en-US"/>
              <a:t>A flame monitoring device is designed to terminate the flow of fuel if an ignition failure occurs</a:t>
            </a:r>
          </a:p>
        </p:txBody>
      </p:sp>
      <p:sp>
        <p:nvSpPr>
          <p:cNvPr id="9" name="TextBox 8">
            <a:extLst>
              <a:ext uri="{FF2B5EF4-FFF2-40B4-BE49-F238E27FC236}">
                <a16:creationId xmlns:a16="http://schemas.microsoft.com/office/drawing/2014/main" id="{1385A468-BAA8-4099-BFE0-4897AFEB2D83}"/>
              </a:ext>
            </a:extLst>
          </p:cNvPr>
          <p:cNvSpPr txBox="1"/>
          <p:nvPr/>
        </p:nvSpPr>
        <p:spPr bwMode="auto">
          <a:xfrm>
            <a:off x="6475123" y="5857169"/>
            <a:ext cx="1810781" cy="466731"/>
          </a:xfrm>
          <a:prstGeom prst="rect">
            <a:avLst/>
          </a:prstGeom>
          <a:noFill/>
          <a:ln w="9525">
            <a:noFill/>
            <a:miter lim="800000"/>
            <a:headEnd/>
            <a:tailEnd/>
          </a:ln>
        </p:spPr>
        <p:txBody>
          <a:bodyPr wrap="square" rtlCol="0">
            <a:spAutoFit/>
          </a:bodyPr>
          <a:lstStyle/>
          <a:p>
            <a:pPr algn="ctr" eaLnBrk="0" hangingPunct="0">
              <a:lnSpc>
                <a:spcPct val="105000"/>
              </a:lnSpc>
            </a:pPr>
            <a:r>
              <a:rPr lang="en-US" sz="1200" b="1" i="1"/>
              <a:t>Flame rod proving the presence of a flame</a:t>
            </a:r>
          </a:p>
        </p:txBody>
      </p:sp>
      <p:pic>
        <p:nvPicPr>
          <p:cNvPr id="10" name="Picture 9" descr="A picture containing indoor, table, sitting, food&#10;&#10;Description automatically generated">
            <a:extLst>
              <a:ext uri="{FF2B5EF4-FFF2-40B4-BE49-F238E27FC236}">
                <a16:creationId xmlns:a16="http://schemas.microsoft.com/office/drawing/2014/main" id="{0A6BCDC2-F6A7-4C7B-8922-A13447B02B2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525" t="43589" r="47157" b="16396"/>
          <a:stretch/>
        </p:blipFill>
        <p:spPr>
          <a:xfrm rot="16200000" flipH="1">
            <a:off x="5336301" y="2359903"/>
            <a:ext cx="4099322" cy="2775858"/>
          </a:xfrm>
          <a:prstGeom prst="rect">
            <a:avLst/>
          </a:prstGeom>
          <a:effectLst/>
        </p:spPr>
      </p:pic>
    </p:spTree>
    <p:extLst>
      <p:ext uri="{BB962C8B-B14F-4D97-AF65-F5344CB8AC3E}">
        <p14:creationId xmlns:p14="http://schemas.microsoft.com/office/powerpoint/2010/main" val="6085960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04" y="180728"/>
            <a:ext cx="8356600" cy="820103"/>
          </a:xfrm>
        </p:spPr>
        <p:txBody>
          <a:bodyPr/>
          <a:lstStyle/>
          <a:p>
            <a:pPr>
              <a:defRPr/>
            </a:pPr>
            <a:r>
              <a:rPr lang="en-US" b="1"/>
              <a:t>Types of Flame Monitoring in Gas Appliances</a:t>
            </a:r>
          </a:p>
        </p:txBody>
      </p:sp>
      <p:graphicFrame>
        <p:nvGraphicFramePr>
          <p:cNvPr id="13" name="Table 12">
            <a:extLst>
              <a:ext uri="{FF2B5EF4-FFF2-40B4-BE49-F238E27FC236}">
                <a16:creationId xmlns:a16="http://schemas.microsoft.com/office/drawing/2014/main" id="{31405408-9030-49B5-8D17-BD50704D7404}"/>
              </a:ext>
            </a:extLst>
          </p:cNvPr>
          <p:cNvGraphicFramePr>
            <a:graphicFrameLocks noGrp="1"/>
          </p:cNvGraphicFramePr>
          <p:nvPr>
            <p:extLst>
              <p:ext uri="{D42A27DB-BD31-4B8C-83A1-F6EECF244321}">
                <p14:modId xmlns:p14="http://schemas.microsoft.com/office/powerpoint/2010/main" val="3618235798"/>
              </p:ext>
            </p:extLst>
          </p:nvPr>
        </p:nvGraphicFramePr>
        <p:xfrm>
          <a:off x="542418" y="1290783"/>
          <a:ext cx="7806925" cy="4879535"/>
        </p:xfrm>
        <a:graphic>
          <a:graphicData uri="http://schemas.openxmlformats.org/drawingml/2006/table">
            <a:tbl>
              <a:tblPr firstRow="1" bandRow="1">
                <a:effectLst/>
                <a:tableStyleId>{5C22544A-7EE6-4342-B048-85BDC9FD1C3A}</a:tableStyleId>
              </a:tblPr>
              <a:tblGrid>
                <a:gridCol w="1598836">
                  <a:extLst>
                    <a:ext uri="{9D8B030D-6E8A-4147-A177-3AD203B41FA5}">
                      <a16:colId xmlns:a16="http://schemas.microsoft.com/office/drawing/2014/main" val="20000"/>
                    </a:ext>
                  </a:extLst>
                </a:gridCol>
                <a:gridCol w="1883296">
                  <a:extLst>
                    <a:ext uri="{9D8B030D-6E8A-4147-A177-3AD203B41FA5}">
                      <a16:colId xmlns:a16="http://schemas.microsoft.com/office/drawing/2014/main" val="1839805384"/>
                    </a:ext>
                  </a:extLst>
                </a:gridCol>
                <a:gridCol w="1530867">
                  <a:extLst>
                    <a:ext uri="{9D8B030D-6E8A-4147-A177-3AD203B41FA5}">
                      <a16:colId xmlns:a16="http://schemas.microsoft.com/office/drawing/2014/main" val="888514177"/>
                    </a:ext>
                  </a:extLst>
                </a:gridCol>
                <a:gridCol w="1429794">
                  <a:extLst>
                    <a:ext uri="{9D8B030D-6E8A-4147-A177-3AD203B41FA5}">
                      <a16:colId xmlns:a16="http://schemas.microsoft.com/office/drawing/2014/main" val="4001820476"/>
                    </a:ext>
                  </a:extLst>
                </a:gridCol>
                <a:gridCol w="1364132">
                  <a:extLst>
                    <a:ext uri="{9D8B030D-6E8A-4147-A177-3AD203B41FA5}">
                      <a16:colId xmlns:a16="http://schemas.microsoft.com/office/drawing/2014/main" val="20001"/>
                    </a:ext>
                  </a:extLst>
                </a:gridCol>
              </a:tblGrid>
              <a:tr h="856175">
                <a:tc>
                  <a:txBody>
                    <a:bodyPr/>
                    <a:lstStyle/>
                    <a:p>
                      <a:pPr algn="ctr"/>
                      <a:r>
                        <a:rPr lang="en-US" sz="1600" b="0"/>
                        <a:t>Infrared (IR)</a:t>
                      </a:r>
                    </a:p>
                    <a:p>
                      <a:pPr algn="ctr"/>
                      <a:r>
                        <a:rPr lang="en-US" sz="1600" b="0"/>
                        <a:t>Ultraviolet (UV)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a:t>Electromechanical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a:t>Thermocouple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a:t>Thermopile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a:t>Flame Rectification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1680">
                <a:tc>
                  <a:txBody>
                    <a:bodyPr/>
                    <a:lstStyle/>
                    <a:p>
                      <a:endParaRPr lang="en-US" b="0" baseline="0">
                        <a:solidFill>
                          <a:srgbClr val="000000"/>
                        </a:solidFill>
                      </a:endParaRPr>
                    </a:p>
                  </a:txBody>
                  <a:tcPr>
                    <a:lnT w="12700" cap="flat" cmpd="sng" algn="ctr">
                      <a:solidFill>
                        <a:schemeClr val="bg1"/>
                      </a:solidFill>
                      <a:prstDash val="solid"/>
                      <a:round/>
                      <a:headEnd type="none" w="med" len="med"/>
                      <a:tailEnd type="none" w="med" len="med"/>
                    </a:lnT>
                  </a:tcPr>
                </a:tc>
                <a:tc>
                  <a:txBody>
                    <a:bodyPr/>
                    <a:lstStyle/>
                    <a:p>
                      <a:endParaRPr lang="en-US" b="0" baseline="0">
                        <a:solidFill>
                          <a:srgbClr val="000000"/>
                        </a:solidFill>
                      </a:endParaRPr>
                    </a:p>
                  </a:txBody>
                  <a:tcPr>
                    <a:lnT w="12700" cap="flat" cmpd="sng" algn="ctr">
                      <a:solidFill>
                        <a:schemeClr val="bg1"/>
                      </a:solidFill>
                      <a:prstDash val="solid"/>
                      <a:round/>
                      <a:headEnd type="none" w="med" len="med"/>
                      <a:tailEnd type="none" w="med" len="med"/>
                    </a:lnT>
                  </a:tcPr>
                </a:tc>
                <a:tc>
                  <a:txBody>
                    <a:bodyPr/>
                    <a:lstStyle/>
                    <a:p>
                      <a:endParaRPr lang="en-US" b="0" baseline="0">
                        <a:solidFill>
                          <a:srgbClr val="000000"/>
                        </a:solidFill>
                      </a:endParaRPr>
                    </a:p>
                  </a:txBody>
                  <a:tcPr>
                    <a:lnT w="12700" cap="flat" cmpd="sng" algn="ctr">
                      <a:solidFill>
                        <a:schemeClr val="bg1"/>
                      </a:solidFill>
                      <a:prstDash val="solid"/>
                      <a:round/>
                      <a:headEnd type="none" w="med" len="med"/>
                      <a:tailEnd type="none" w="med" len="med"/>
                    </a:lnT>
                  </a:tcPr>
                </a:tc>
                <a:tc>
                  <a:txBody>
                    <a:bodyPr/>
                    <a:lstStyle/>
                    <a:p>
                      <a:endParaRPr lang="en-US" b="0" baseline="0">
                        <a:solidFill>
                          <a:srgbClr val="000000"/>
                        </a:solidFill>
                      </a:endParaRPr>
                    </a:p>
                  </a:txBody>
                  <a:tcPr>
                    <a:lnT w="12700" cap="flat" cmpd="sng" algn="ctr">
                      <a:solidFill>
                        <a:schemeClr val="bg1"/>
                      </a:solidFill>
                      <a:prstDash val="solid"/>
                      <a:round/>
                      <a:headEnd type="none" w="med" len="med"/>
                      <a:tailEnd type="none" w="med" len="med"/>
                    </a:lnT>
                  </a:tcPr>
                </a:tc>
                <a:tc>
                  <a:txBody>
                    <a:bodyPr/>
                    <a:lstStyle/>
                    <a:p>
                      <a:endParaRPr lang="en-US" b="0" baseline="0">
                        <a:solidFill>
                          <a:srgbClr val="000000"/>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2011680">
                <a:tc>
                  <a:txBody>
                    <a:bodyPr/>
                    <a:lstStyle/>
                    <a:p>
                      <a:r>
                        <a:rPr lang="en-US" sz="1400"/>
                        <a:t>Optical sensor detects wavelengths of light emitted by the flame</a:t>
                      </a:r>
                      <a:endParaRPr lang="en-US" sz="1400" b="0" i="0" kern="1200">
                        <a:solidFill>
                          <a:schemeClr val="dk1"/>
                        </a:solidFill>
                        <a:effectLst/>
                        <a:latin typeface="+mn-lt"/>
                        <a:ea typeface="+mn-ea"/>
                        <a:cs typeface="+mn-cs"/>
                      </a:endParaRPr>
                    </a:p>
                  </a:txBody>
                  <a:tcPr/>
                </a:tc>
                <a:tc>
                  <a:txBody>
                    <a:bodyPr/>
                    <a:lstStyle/>
                    <a:p>
                      <a:r>
                        <a:rPr lang="en-US" sz="1400" b="0" i="0" kern="1200">
                          <a:solidFill>
                            <a:schemeClr val="dk1"/>
                          </a:solidFill>
                          <a:effectLst/>
                          <a:latin typeface="+mn-lt"/>
                          <a:ea typeface="+mn-ea"/>
                          <a:cs typeface="+mn-cs"/>
                        </a:rPr>
                        <a:t>Heat from flame increases pressure in sensing bulb and activates a switch</a:t>
                      </a:r>
                    </a:p>
                  </a:txBody>
                  <a:tcPr/>
                </a:tc>
                <a:tc>
                  <a:txBody>
                    <a:bodyPr/>
                    <a:lstStyle/>
                    <a:p>
                      <a:r>
                        <a:rPr lang="en-US" sz="1400" b="0" i="0" kern="1200">
                          <a:solidFill>
                            <a:schemeClr val="dk1"/>
                          </a:solidFill>
                          <a:effectLst/>
                          <a:latin typeface="+mn-lt"/>
                          <a:ea typeface="+mn-ea"/>
                          <a:cs typeface="+mn-cs"/>
                        </a:rPr>
                        <a:t>Dissimilar metals exposed to heat generate a small amount of voltage</a:t>
                      </a:r>
                    </a:p>
                  </a:txBody>
                  <a:tcPr/>
                </a:tc>
                <a:tc>
                  <a:txBody>
                    <a:bodyPr/>
                    <a:lstStyle/>
                    <a:p>
                      <a:r>
                        <a:rPr lang="en-US" sz="1400" b="0" i="0" kern="1200">
                          <a:solidFill>
                            <a:schemeClr val="dk1"/>
                          </a:solidFill>
                          <a:effectLst/>
                          <a:latin typeface="+mn-lt"/>
                          <a:ea typeface="+mn-ea"/>
                          <a:cs typeface="+mn-cs"/>
                        </a:rPr>
                        <a:t>Thermocouples wired in series generate higher voltage</a:t>
                      </a:r>
                    </a:p>
                  </a:txBody>
                  <a:tcPr/>
                </a:tc>
                <a:tc>
                  <a:txBody>
                    <a:bodyPr/>
                    <a:lstStyle/>
                    <a:p>
                      <a:r>
                        <a:rPr lang="en-US" sz="1400" b="0" i="0" kern="1200">
                          <a:solidFill>
                            <a:schemeClr val="dk1"/>
                          </a:solidFill>
                          <a:effectLst/>
                          <a:latin typeface="+mn-lt"/>
                          <a:ea typeface="+mn-ea"/>
                          <a:cs typeface="+mn-cs"/>
                        </a:rPr>
                        <a:t>Uses the electrical conductivity of the flame to prove the presence of the flame</a:t>
                      </a:r>
                    </a:p>
                  </a:txBody>
                  <a:tcPr/>
                </a:tc>
                <a:extLst>
                  <a:ext uri="{0D108BD9-81ED-4DB2-BD59-A6C34878D82A}">
                    <a16:rowId xmlns:a16="http://schemas.microsoft.com/office/drawing/2014/main" val="10003"/>
                  </a:ext>
                </a:extLst>
              </a:tr>
            </a:tbl>
          </a:graphicData>
        </a:graphic>
      </p:graphicFrame>
      <p:sp>
        <p:nvSpPr>
          <p:cNvPr id="21" name="TextBox 20">
            <a:extLst>
              <a:ext uri="{FF2B5EF4-FFF2-40B4-BE49-F238E27FC236}">
                <a16:creationId xmlns:a16="http://schemas.microsoft.com/office/drawing/2014/main" id="{BE9EEA58-FA16-494D-94E0-99B418673DCE}"/>
              </a:ext>
            </a:extLst>
          </p:cNvPr>
          <p:cNvSpPr txBox="1"/>
          <p:nvPr/>
        </p:nvSpPr>
        <p:spPr bwMode="auto">
          <a:xfrm>
            <a:off x="9695012" y="5074334"/>
            <a:ext cx="2194560" cy="302840"/>
          </a:xfrm>
          <a:prstGeom prst="rect">
            <a:avLst/>
          </a:prstGeom>
          <a:noFill/>
          <a:ln w="9525">
            <a:noFill/>
            <a:miter lim="800000"/>
            <a:headEnd/>
            <a:tailEnd/>
          </a:ln>
        </p:spPr>
        <p:txBody>
          <a:bodyPr wrap="square" rtlCol="0">
            <a:spAutoFit/>
          </a:bodyPr>
          <a:lstStyle/>
          <a:p>
            <a:pPr eaLnBrk="0" hangingPunct="0">
              <a:lnSpc>
                <a:spcPct val="105000"/>
              </a:lnSpc>
            </a:pPr>
            <a:r>
              <a:rPr lang="en-US" sz="1400"/>
              <a:t>:</a:t>
            </a:r>
          </a:p>
        </p:txBody>
      </p:sp>
      <p:pic>
        <p:nvPicPr>
          <p:cNvPr id="5" name="Picture 4">
            <a:extLst>
              <a:ext uri="{FF2B5EF4-FFF2-40B4-BE49-F238E27FC236}">
                <a16:creationId xmlns:a16="http://schemas.microsoft.com/office/drawing/2014/main" id="{9BE1DF16-F64A-1548-BD39-215AFB3BD1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6111" y="2566546"/>
            <a:ext cx="1286061" cy="1164004"/>
          </a:xfrm>
          <a:prstGeom prst="rect">
            <a:avLst/>
          </a:prstGeom>
        </p:spPr>
      </p:pic>
      <p:pic>
        <p:nvPicPr>
          <p:cNvPr id="7" name="Picture 6" descr="A picture containing electronics&#10;&#10;Description automatically generated">
            <a:extLst>
              <a:ext uri="{FF2B5EF4-FFF2-40B4-BE49-F238E27FC236}">
                <a16:creationId xmlns:a16="http://schemas.microsoft.com/office/drawing/2014/main" id="{F7ADC4E3-E7F4-2E43-92E6-16043A8477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4099" y="2321056"/>
            <a:ext cx="1454253" cy="1454253"/>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10F79854-93BD-C246-86A2-D27BB8C4FD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7301" y="2421421"/>
            <a:ext cx="1309129" cy="1309129"/>
          </a:xfrm>
          <a:prstGeom prst="rect">
            <a:avLst/>
          </a:prstGeom>
        </p:spPr>
      </p:pic>
      <p:pic>
        <p:nvPicPr>
          <p:cNvPr id="15" name="Picture 14" descr="A close-up of a sword&#10;&#10;Description automatically generated with low confidence">
            <a:extLst>
              <a:ext uri="{FF2B5EF4-FFF2-40B4-BE49-F238E27FC236}">
                <a16:creationId xmlns:a16="http://schemas.microsoft.com/office/drawing/2014/main" id="{733258D5-F982-9F4B-919E-4B08619E22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20215" y="2421421"/>
            <a:ext cx="1309129" cy="1309129"/>
          </a:xfrm>
          <a:prstGeom prst="rect">
            <a:avLst/>
          </a:prstGeom>
        </p:spPr>
      </p:pic>
      <p:pic>
        <p:nvPicPr>
          <p:cNvPr id="19" name="Picture 18">
            <a:extLst>
              <a:ext uri="{FF2B5EF4-FFF2-40B4-BE49-F238E27FC236}">
                <a16:creationId xmlns:a16="http://schemas.microsoft.com/office/drawing/2014/main" id="{6429D650-7404-654C-9ABC-EDF66F32C52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9348851">
            <a:off x="6856144" y="2578804"/>
            <a:ext cx="1694378" cy="994362"/>
          </a:xfrm>
          <a:prstGeom prst="rect">
            <a:avLst/>
          </a:prstGeom>
        </p:spPr>
      </p:pic>
    </p:spTree>
    <p:extLst>
      <p:ext uri="{BB962C8B-B14F-4D97-AF65-F5344CB8AC3E}">
        <p14:creationId xmlns:p14="http://schemas.microsoft.com/office/powerpoint/2010/main" val="12181534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BD59-6C2B-4035-BF5F-F1080B05DB10}"/>
              </a:ext>
            </a:extLst>
          </p:cNvPr>
          <p:cNvSpPr>
            <a:spLocks noGrp="1"/>
          </p:cNvSpPr>
          <p:nvPr>
            <p:ph type="title"/>
          </p:nvPr>
        </p:nvSpPr>
        <p:spPr/>
        <p:txBody>
          <a:bodyPr/>
          <a:lstStyle/>
          <a:p>
            <a:r>
              <a:rPr lang="en-US" sz="2400" b="1"/>
              <a:t>Flame Sense Basics</a:t>
            </a:r>
            <a:endParaRPr lang="en-US" sz="2400" b="1">
              <a:highlight>
                <a:srgbClr val="FF0000"/>
              </a:highlight>
            </a:endParaRPr>
          </a:p>
        </p:txBody>
      </p:sp>
      <p:sp>
        <p:nvSpPr>
          <p:cNvPr id="9" name="Content Placeholder 8">
            <a:extLst>
              <a:ext uri="{FF2B5EF4-FFF2-40B4-BE49-F238E27FC236}">
                <a16:creationId xmlns:a16="http://schemas.microsoft.com/office/drawing/2014/main" id="{4C836A35-B00E-40D1-8FB9-972199D91B5B}"/>
              </a:ext>
            </a:extLst>
          </p:cNvPr>
          <p:cNvSpPr>
            <a:spLocks noGrp="1"/>
          </p:cNvSpPr>
          <p:nvPr>
            <p:ph sz="quarter" idx="10"/>
          </p:nvPr>
        </p:nvSpPr>
        <p:spPr>
          <a:xfrm>
            <a:off x="397136" y="1339850"/>
            <a:ext cx="4024312" cy="2227454"/>
          </a:xfrm>
        </p:spPr>
        <p:txBody>
          <a:bodyPr/>
          <a:lstStyle/>
          <a:p>
            <a:pPr marL="0" indent="0">
              <a:buNone/>
            </a:pPr>
            <a:r>
              <a:rPr lang="en-US" sz="1800" b="1"/>
              <a:t>During the Combustion Process:</a:t>
            </a:r>
            <a:endParaRPr lang="en-US" sz="800" b="1"/>
          </a:p>
          <a:p>
            <a:r>
              <a:rPr lang="en-US" sz="1600"/>
              <a:t>Carbon, Hydrogen, &amp; Oxygen atoms are separated.</a:t>
            </a:r>
          </a:p>
          <a:p>
            <a:r>
              <a:rPr lang="en-US" sz="1600"/>
              <a:t>Flame Ionization creates free positive ions within the flame.</a:t>
            </a:r>
          </a:p>
          <a:p>
            <a:r>
              <a:rPr lang="en-US" sz="1600"/>
              <a:t>Positive ions carry the flame probe  voltage to the grounded burner completing an electrical circuit</a:t>
            </a:r>
          </a:p>
        </p:txBody>
      </p:sp>
      <p:sp>
        <p:nvSpPr>
          <p:cNvPr id="6" name="Text Placeholder 5">
            <a:extLst>
              <a:ext uri="{FF2B5EF4-FFF2-40B4-BE49-F238E27FC236}">
                <a16:creationId xmlns:a16="http://schemas.microsoft.com/office/drawing/2014/main" id="{170BA7D9-0135-493B-9C50-A0B10407BAE1}"/>
              </a:ext>
            </a:extLst>
          </p:cNvPr>
          <p:cNvSpPr>
            <a:spLocks noGrp="1"/>
          </p:cNvSpPr>
          <p:nvPr>
            <p:ph sz="quarter" idx="4294967295"/>
          </p:nvPr>
        </p:nvSpPr>
        <p:spPr>
          <a:xfrm>
            <a:off x="4982838" y="1670961"/>
            <a:ext cx="3615169" cy="2005304"/>
          </a:xfrm>
        </p:spPr>
        <p:txBody>
          <a:bodyPr/>
          <a:lstStyle/>
          <a:p>
            <a:r>
              <a:rPr lang="en-US" sz="1600"/>
              <a:t>Positive ions only carry ½ of the AC signal to ground creating a rectified DC circuit </a:t>
            </a:r>
          </a:p>
          <a:p>
            <a:r>
              <a:rPr lang="en-US" sz="1600"/>
              <a:t>The DC voltage grounding to the burner metal through the positive ions is so small it can only be read in microamps.</a:t>
            </a:r>
          </a:p>
        </p:txBody>
      </p:sp>
      <p:pic>
        <p:nvPicPr>
          <p:cNvPr id="10" name="Picture 9" descr="A picture containing indoor&#10;&#10;Description automatically generated">
            <a:extLst>
              <a:ext uri="{FF2B5EF4-FFF2-40B4-BE49-F238E27FC236}">
                <a16:creationId xmlns:a16="http://schemas.microsoft.com/office/drawing/2014/main" id="{A2D3B007-D8A1-4360-823F-B562C508865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8085" t="20113" r="21936" b="24095"/>
          <a:stretch/>
        </p:blipFill>
        <p:spPr>
          <a:xfrm>
            <a:off x="5063774" y="3706892"/>
            <a:ext cx="3615170" cy="2869674"/>
          </a:xfrm>
          <a:prstGeom prst="rect">
            <a:avLst/>
          </a:prstGeom>
        </p:spPr>
      </p:pic>
      <p:grpSp>
        <p:nvGrpSpPr>
          <p:cNvPr id="5" name="Group 4">
            <a:extLst>
              <a:ext uri="{FF2B5EF4-FFF2-40B4-BE49-F238E27FC236}">
                <a16:creationId xmlns:a16="http://schemas.microsoft.com/office/drawing/2014/main" id="{6CAE899C-8B60-42AA-A533-EA97E26445D3}"/>
              </a:ext>
            </a:extLst>
          </p:cNvPr>
          <p:cNvGrpSpPr/>
          <p:nvPr/>
        </p:nvGrpSpPr>
        <p:grpSpPr>
          <a:xfrm>
            <a:off x="393192" y="3690697"/>
            <a:ext cx="3940544" cy="2902063"/>
            <a:chOff x="282922" y="3412294"/>
            <a:chExt cx="3940544" cy="2902062"/>
          </a:xfrm>
        </p:grpSpPr>
        <p:pic>
          <p:nvPicPr>
            <p:cNvPr id="7" name="Picture 6">
              <a:extLst>
                <a:ext uri="{FF2B5EF4-FFF2-40B4-BE49-F238E27FC236}">
                  <a16:creationId xmlns:a16="http://schemas.microsoft.com/office/drawing/2014/main" id="{22DA1835-7B44-4CFC-86B1-9ECBF4164777}"/>
                </a:ext>
              </a:extLst>
            </p:cNvPr>
            <p:cNvPicPr>
              <a:picLocks noChangeAspect="1"/>
            </p:cNvPicPr>
            <p:nvPr/>
          </p:nvPicPr>
          <p:blipFill rotWithShape="1">
            <a:blip r:embed="rId3">
              <a:duotone>
                <a:schemeClr val="accent1">
                  <a:shade val="45000"/>
                  <a:satMod val="135000"/>
                </a:schemeClr>
                <a:prstClr val="white"/>
              </a:duotone>
            </a:blip>
            <a:srcRect l="33040" r="20202"/>
            <a:stretch/>
          </p:blipFill>
          <p:spPr>
            <a:xfrm>
              <a:off x="1362808" y="3964283"/>
              <a:ext cx="1651938" cy="2215361"/>
            </a:xfrm>
            <a:prstGeom prst="rect">
              <a:avLst/>
            </a:prstGeom>
          </p:spPr>
        </p:pic>
        <p:pic>
          <p:nvPicPr>
            <p:cNvPr id="21" name="Picture 20">
              <a:extLst>
                <a:ext uri="{FF2B5EF4-FFF2-40B4-BE49-F238E27FC236}">
                  <a16:creationId xmlns:a16="http://schemas.microsoft.com/office/drawing/2014/main" id="{013D930C-F57A-4276-BD63-3C862E47A00F}"/>
                </a:ext>
              </a:extLst>
            </p:cNvPr>
            <p:cNvPicPr>
              <a:picLocks noChangeAspect="1"/>
            </p:cNvPicPr>
            <p:nvPr/>
          </p:nvPicPr>
          <p:blipFill rotWithShape="1">
            <a:blip r:embed="rId4" cstate="email">
              <a:alphaModFix amt="35000"/>
              <a:extLst>
                <a:ext uri="{28A0092B-C50C-407E-A947-70E740481C1C}">
                  <a14:useLocalDpi xmlns:a14="http://schemas.microsoft.com/office/drawing/2010/main" val="0"/>
                </a:ext>
              </a:extLst>
            </a:blip>
            <a:srcRect l="16903" r="16772" b="2468"/>
            <a:stretch/>
          </p:blipFill>
          <p:spPr>
            <a:xfrm>
              <a:off x="1356088" y="3412294"/>
              <a:ext cx="1831309" cy="2333981"/>
            </a:xfrm>
            <a:prstGeom prst="rect">
              <a:avLst/>
            </a:prstGeom>
          </p:spPr>
        </p:pic>
        <p:pic>
          <p:nvPicPr>
            <p:cNvPr id="12" name="Picture 11">
              <a:extLst>
                <a:ext uri="{FF2B5EF4-FFF2-40B4-BE49-F238E27FC236}">
                  <a16:creationId xmlns:a16="http://schemas.microsoft.com/office/drawing/2014/main" id="{3391B61F-439E-47ED-A66A-71BC82C7048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71115" r="96791"/>
                      </a14:imgEffect>
                    </a14:imgLayer>
                  </a14:imgProps>
                </a:ext>
              </a:extLst>
            </a:blip>
            <a:srcRect l="86423" t="13467" b="19582"/>
            <a:stretch/>
          </p:blipFill>
          <p:spPr>
            <a:xfrm rot="16200000">
              <a:off x="1704998" y="3763501"/>
              <a:ext cx="1152956" cy="3883981"/>
            </a:xfrm>
            <a:prstGeom prst="rect">
              <a:avLst/>
            </a:prstGeom>
          </p:spPr>
        </p:pic>
        <p:pic>
          <p:nvPicPr>
            <p:cNvPr id="14" name="Picture 13">
              <a:extLst>
                <a:ext uri="{FF2B5EF4-FFF2-40B4-BE49-F238E27FC236}">
                  <a16:creationId xmlns:a16="http://schemas.microsoft.com/office/drawing/2014/main" id="{ACC77747-F66C-408B-ABC6-DD15DD19634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9550" r="93750">
                          <a14:foregroundMark x1="10400" y1="66800" x2="19800" y2="62400"/>
                          <a14:foregroundMark x1="25500" y1="59700" x2="30500" y2="55200"/>
                          <a14:foregroundMark x1="30500" y1="55200" x2="38050" y2="52150"/>
                          <a14:foregroundMark x1="45000" y1="50150" x2="58700" y2="44750"/>
                          <a14:foregroundMark x1="45300" y1="50150" x2="49550" y2="47300"/>
                          <a14:foregroundMark x1="49850" y1="47450" x2="44450" y2="47300"/>
                          <a14:foregroundMark x1="44850" y1="47300" x2="48850" y2="46450"/>
                          <a14:foregroundMark x1="48850" y1="46450" x2="45850" y2="46150"/>
                          <a14:foregroundMark x1="47300" y1="46600" x2="48600" y2="46600"/>
                          <a14:foregroundMark x1="49450" y1="46700" x2="47300" y2="45850"/>
                          <a14:foregroundMark x1="23800" y1="58250" x2="32200" y2="53000"/>
                          <a14:foregroundMark x1="25500" y1="57000" x2="32900" y2="52700"/>
                          <a14:foregroundMark x1="25200" y1="57100" x2="31500" y2="53300"/>
                          <a14:foregroundMark x1="24800" y1="57250" x2="30400" y2="54150"/>
                          <a14:foregroundMark x1="30400" y1="54150" x2="30500" y2="54150"/>
                          <a14:foregroundMark x1="29050" y1="64400" x2="35200" y2="60950"/>
                          <a14:foregroundMark x1="55250" y1="63800" x2="48600" y2="55700"/>
                          <a14:foregroundMark x1="93300" y1="28900" x2="93150" y2="28200"/>
                          <a14:foregroundMark x1="36600" y1="43850" x2="35450" y2="43850"/>
                          <a14:foregroundMark x1="26800" y1="61100" x2="26500" y2="63550"/>
                          <a14:foregroundMark x1="9550" y1="65400" x2="16950" y2="60550"/>
                          <a14:foregroundMark x1="10550" y1="63800" x2="14400" y2="62100"/>
                          <a14:foregroundMark x1="93750" y1="29200" x2="52150" y2="49550"/>
                          <a14:foregroundMark x1="45150" y1="46450" x2="43000" y2="47300"/>
                          <a14:backgroundMark x1="85350" y1="35450" x2="93450" y2="30500"/>
                        </a14:backgroundRemoval>
                      </a14:imgEffect>
                    </a14:imgLayer>
                  </a14:imgProps>
                </a:ext>
              </a:extLst>
            </a:blip>
            <a:srcRect l="15550"/>
            <a:stretch/>
          </p:blipFill>
          <p:spPr>
            <a:xfrm rot="9208868" flipH="1">
              <a:off x="650654" y="4029766"/>
              <a:ext cx="1803124" cy="2135138"/>
            </a:xfrm>
            <a:prstGeom prst="rect">
              <a:avLst/>
            </a:prstGeom>
          </p:spPr>
        </p:pic>
        <p:sp>
          <p:nvSpPr>
            <p:cNvPr id="15" name="TextBox 14">
              <a:extLst>
                <a:ext uri="{FF2B5EF4-FFF2-40B4-BE49-F238E27FC236}">
                  <a16:creationId xmlns:a16="http://schemas.microsoft.com/office/drawing/2014/main" id="{A7756B8E-0229-417E-85ED-9A83CEA5A374}"/>
                </a:ext>
              </a:extLst>
            </p:cNvPr>
            <p:cNvSpPr txBox="1"/>
            <p:nvPr/>
          </p:nvSpPr>
          <p:spPr bwMode="auto">
            <a:xfrm>
              <a:off x="287147" y="4002972"/>
              <a:ext cx="860300" cy="280333"/>
            </a:xfrm>
            <a:prstGeom prst="rect">
              <a:avLst/>
            </a:prstGeom>
            <a:noFill/>
            <a:ln w="9525">
              <a:noFill/>
              <a:miter lim="800000"/>
              <a:headEnd/>
              <a:tailEnd/>
            </a:ln>
          </p:spPr>
          <p:txBody>
            <a:bodyPr wrap="none" rtlCol="0">
              <a:spAutoFit/>
            </a:bodyPr>
            <a:lstStyle/>
            <a:p>
              <a:pPr eaLnBrk="0" hangingPunct="0">
                <a:lnSpc>
                  <a:spcPct val="105000"/>
                </a:lnSpc>
              </a:pPr>
              <a:r>
                <a:rPr lang="en-US" sz="1250"/>
                <a:t>+ Voltage</a:t>
              </a:r>
            </a:p>
          </p:txBody>
        </p:sp>
        <p:sp>
          <p:nvSpPr>
            <p:cNvPr id="16" name="TextBox 15">
              <a:extLst>
                <a:ext uri="{FF2B5EF4-FFF2-40B4-BE49-F238E27FC236}">
                  <a16:creationId xmlns:a16="http://schemas.microsoft.com/office/drawing/2014/main" id="{0767919A-E8CD-4ECD-9774-D7D479D3D3D3}"/>
                </a:ext>
              </a:extLst>
            </p:cNvPr>
            <p:cNvSpPr txBox="1"/>
            <p:nvPr/>
          </p:nvSpPr>
          <p:spPr bwMode="auto">
            <a:xfrm>
              <a:off x="282922" y="5487526"/>
              <a:ext cx="819455" cy="280333"/>
            </a:xfrm>
            <a:prstGeom prst="rect">
              <a:avLst/>
            </a:prstGeom>
            <a:noFill/>
            <a:ln w="9525">
              <a:noFill/>
              <a:miter lim="800000"/>
              <a:headEnd/>
              <a:tailEnd/>
            </a:ln>
          </p:spPr>
          <p:txBody>
            <a:bodyPr wrap="none" rtlCol="0">
              <a:spAutoFit/>
            </a:bodyPr>
            <a:lstStyle/>
            <a:p>
              <a:pPr eaLnBrk="0" hangingPunct="0">
                <a:lnSpc>
                  <a:spcPct val="105000"/>
                </a:lnSpc>
              </a:pPr>
              <a:r>
                <a:rPr lang="en-US" sz="1250"/>
                <a:t>- Ground</a:t>
              </a:r>
            </a:p>
          </p:txBody>
        </p:sp>
        <p:pic>
          <p:nvPicPr>
            <p:cNvPr id="19" name="Picture 18" descr="A close up of a logo&#10;&#10;Description automatically generated">
              <a:extLst>
                <a:ext uri="{FF2B5EF4-FFF2-40B4-BE49-F238E27FC236}">
                  <a16:creationId xmlns:a16="http://schemas.microsoft.com/office/drawing/2014/main" id="{7D27BB32-FC7C-4D43-A079-D1A03DF36CCD}"/>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2379" y="5684241"/>
              <a:ext cx="662934" cy="630116"/>
            </a:xfrm>
            <a:prstGeom prst="rect">
              <a:avLst/>
            </a:prstGeom>
          </p:spPr>
        </p:pic>
        <p:pic>
          <p:nvPicPr>
            <p:cNvPr id="20" name="Picture 19">
              <a:extLst>
                <a:ext uri="{FF2B5EF4-FFF2-40B4-BE49-F238E27FC236}">
                  <a16:creationId xmlns:a16="http://schemas.microsoft.com/office/drawing/2014/main" id="{2459796C-C1EA-47D9-9E25-77E318DF4B1C}"/>
                </a:ext>
              </a:extLst>
            </p:cNvPr>
            <p:cNvPicPr>
              <a:picLocks noChangeAspect="1"/>
            </p:cNvPicPr>
            <p:nvPr/>
          </p:nvPicPr>
          <p:blipFill rotWithShape="1">
            <a:blip r:embed="rId3">
              <a:duotone>
                <a:schemeClr val="accent1">
                  <a:shade val="45000"/>
                  <a:satMod val="135000"/>
                </a:schemeClr>
                <a:prstClr val="white"/>
              </a:duotone>
            </a:blip>
            <a:srcRect l="78582" t="33089" b="34499"/>
            <a:stretch/>
          </p:blipFill>
          <p:spPr>
            <a:xfrm>
              <a:off x="3307195" y="4655821"/>
              <a:ext cx="756668" cy="718039"/>
            </a:xfrm>
            <a:prstGeom prst="rect">
              <a:avLst/>
            </a:prstGeom>
          </p:spPr>
        </p:pic>
      </p:grpSp>
    </p:spTree>
    <p:extLst>
      <p:ext uri="{BB962C8B-B14F-4D97-AF65-F5344CB8AC3E}">
        <p14:creationId xmlns:p14="http://schemas.microsoft.com/office/powerpoint/2010/main" val="36078377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798A0DCB-1329-4386-8A64-B793CFF20185}"/>
              </a:ext>
            </a:extLst>
          </p:cNvPr>
          <p:cNvSpPr>
            <a:spLocks noGrp="1"/>
          </p:cNvSpPr>
          <p:nvPr>
            <p:ph type="title"/>
          </p:nvPr>
        </p:nvSpPr>
        <p:spPr>
          <a:xfrm>
            <a:off x="411852" y="117766"/>
            <a:ext cx="8356600" cy="951665"/>
          </a:xfrm>
        </p:spPr>
        <p:txBody>
          <a:bodyPr/>
          <a:lstStyle/>
          <a:p>
            <a:r>
              <a:rPr lang="en-US" sz="2400" b="1"/>
              <a:t>White-Rodgers Flame Sensor Materials</a:t>
            </a:r>
          </a:p>
        </p:txBody>
      </p:sp>
      <p:sp>
        <p:nvSpPr>
          <p:cNvPr id="27" name="Text Placeholder 17">
            <a:extLst>
              <a:ext uri="{FF2B5EF4-FFF2-40B4-BE49-F238E27FC236}">
                <a16:creationId xmlns:a16="http://schemas.microsoft.com/office/drawing/2014/main" id="{FCFFBAC2-971C-4E74-97B9-B9C38EDC52C3}"/>
              </a:ext>
            </a:extLst>
          </p:cNvPr>
          <p:cNvSpPr txBox="1">
            <a:spLocks/>
          </p:cNvSpPr>
          <p:nvPr/>
        </p:nvSpPr>
        <p:spPr>
          <a:xfrm>
            <a:off x="393192" y="1378339"/>
            <a:ext cx="3764060" cy="4622800"/>
          </a:xfrm>
          <a:prstGeom prst="rect">
            <a:avLst/>
          </a:prstGeom>
        </p:spPr>
        <p:txBody>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342900" indent="-342900">
              <a:buClr>
                <a:schemeClr val="accent2"/>
              </a:buClr>
              <a:buSzPct val="100000"/>
              <a:buFont typeface="+mj-lt"/>
              <a:buAutoNum type="arabicPeriod"/>
            </a:pPr>
            <a:r>
              <a:rPr lang="en-US" sz="1800" b="1" kern="0">
                <a:solidFill>
                  <a:srgbClr val="3F4040"/>
                </a:solidFill>
              </a:rPr>
              <a:t>Nickel Plated Steel Terminal </a:t>
            </a:r>
            <a:r>
              <a:rPr lang="en-US" sz="1600" kern="0">
                <a:solidFill>
                  <a:srgbClr val="3F4040"/>
                </a:solidFill>
              </a:rPr>
              <a:t>Spade connector terminal is corrosion resistant for reliable flame sense connection</a:t>
            </a:r>
          </a:p>
          <a:p>
            <a:pPr marL="342900" indent="-342900">
              <a:buClr>
                <a:schemeClr val="accent2"/>
              </a:buClr>
              <a:buSzPct val="100000"/>
              <a:buFont typeface="+mj-lt"/>
              <a:buAutoNum type="arabicPeriod"/>
            </a:pPr>
            <a:endParaRPr lang="en-US" sz="800" kern="0">
              <a:solidFill>
                <a:srgbClr val="3F4040"/>
              </a:solidFill>
            </a:endParaRPr>
          </a:p>
          <a:p>
            <a:pPr marL="342900" indent="-342900">
              <a:buClr>
                <a:schemeClr val="accent2"/>
              </a:buClr>
              <a:buSzPct val="100000"/>
              <a:buFont typeface="+mj-lt"/>
              <a:buAutoNum type="arabicPeriod"/>
            </a:pPr>
            <a:r>
              <a:rPr lang="en-US" sz="1800" b="1" kern="0" err="1">
                <a:solidFill>
                  <a:srgbClr val="3F4040"/>
                </a:solidFill>
              </a:rPr>
              <a:t>Kanthal</a:t>
            </a:r>
            <a:r>
              <a:rPr lang="en-US" sz="1800" b="1" kern="0">
                <a:solidFill>
                  <a:srgbClr val="3F4040"/>
                </a:solidFill>
              </a:rPr>
              <a:t> Rod                       </a:t>
            </a:r>
            <a:r>
              <a:rPr lang="en-US" sz="1600" kern="0"/>
              <a:t>(Iron, chromium and aluminum) features high heat resistance, excellent conductive properties and corrosion resistance</a:t>
            </a:r>
          </a:p>
          <a:p>
            <a:pPr marL="342900" indent="-342900">
              <a:buClr>
                <a:schemeClr val="accent2"/>
              </a:buClr>
              <a:buSzPct val="100000"/>
              <a:buFont typeface="+mj-lt"/>
              <a:buAutoNum type="arabicPeriod"/>
            </a:pPr>
            <a:endParaRPr lang="en-US" sz="800" kern="0"/>
          </a:p>
          <a:p>
            <a:pPr marL="342900" indent="-342900">
              <a:buClr>
                <a:schemeClr val="accent2"/>
              </a:buClr>
              <a:buSzPct val="100000"/>
              <a:buFont typeface="+mj-lt"/>
              <a:buAutoNum type="arabicPeriod"/>
            </a:pPr>
            <a:r>
              <a:rPr lang="en-US" sz="1800" b="1" kern="0">
                <a:solidFill>
                  <a:srgbClr val="3F4040"/>
                </a:solidFill>
              </a:rPr>
              <a:t>Alumina Ceramic Insulator   </a:t>
            </a:r>
            <a:r>
              <a:rPr lang="en-US" sz="1600" kern="0">
                <a:solidFill>
                  <a:srgbClr val="3F4040"/>
                </a:solidFill>
              </a:rPr>
              <a:t>I</a:t>
            </a:r>
            <a:r>
              <a:rPr lang="en-US" sz="1600" b="0">
                <a:solidFill>
                  <a:srgbClr val="3F4040"/>
                </a:solidFill>
              </a:rPr>
              <a:t>s extremely resistant to wear and an excellent insulating material</a:t>
            </a:r>
            <a:endParaRPr lang="en-US" sz="1600" kern="0">
              <a:solidFill>
                <a:srgbClr val="3F4040"/>
              </a:solidFill>
            </a:endParaRPr>
          </a:p>
        </p:txBody>
      </p:sp>
      <p:grpSp>
        <p:nvGrpSpPr>
          <p:cNvPr id="12" name="Group 11">
            <a:extLst>
              <a:ext uri="{FF2B5EF4-FFF2-40B4-BE49-F238E27FC236}">
                <a16:creationId xmlns:a16="http://schemas.microsoft.com/office/drawing/2014/main" id="{3D15525C-FFB8-4E03-A046-188BB12D125C}"/>
              </a:ext>
            </a:extLst>
          </p:cNvPr>
          <p:cNvGrpSpPr/>
          <p:nvPr/>
        </p:nvGrpSpPr>
        <p:grpSpPr>
          <a:xfrm>
            <a:off x="4234693" y="1006647"/>
            <a:ext cx="4807458" cy="4666365"/>
            <a:chOff x="4050960" y="1378339"/>
            <a:chExt cx="4991191" cy="4844706"/>
          </a:xfrm>
        </p:grpSpPr>
        <p:pic>
          <p:nvPicPr>
            <p:cNvPr id="29" name="Content Placeholder 15" descr="A picture containing knife, baseball&#10;&#10;Description automatically generated">
              <a:extLst>
                <a:ext uri="{FF2B5EF4-FFF2-40B4-BE49-F238E27FC236}">
                  <a16:creationId xmlns:a16="http://schemas.microsoft.com/office/drawing/2014/main" id="{6EB5F423-61AE-48AF-A2C8-1B9B160CF98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backgroundMark x1="31496" y1="72911" x2="79134" y2="82761"/>
                          <a14:backgroundMark x1="53422" y1="66815" x2="57450" y2="55793"/>
                          <a14:backgroundMark x1="57450" y1="55793" x2="67474" y2="49697"/>
                          <a14:backgroundMark x1="49939" y1="51554" x2="56118" y2="47275"/>
                          <a14:backgroundMark x1="76047" y1="35266" x2="78134" y2="34275"/>
                          <a14:backgroundMark x1="68353" y1="38918" x2="74302" y2="36094"/>
                          <a14:backgroundMark x1="38371" y1="57368" x2="43519" y2="56601"/>
                          <a14:backgroundMark x1="43519" y1="56601" x2="43640" y2="57126"/>
                          <a14:backgroundMark x1="42550" y1="53654" x2="45154" y2="58054"/>
                          <a14:backgroundMark x1="47547" y1="51958" x2="46941" y2="50626"/>
                          <a14:backgroundMark x1="21623" y1="58579" x2="22138" y2="58296"/>
                          <a14:backgroundMark x1="79474" y1="32643" x2="82314" y2="31490"/>
                          <a14:backgroundMark x1="79703" y1="32835" x2="81799" y2="31611"/>
                          <a14:backgroundMark x1="80602" y1="32179" x2="81920" y2="31490"/>
                          <a14:backgroundMark x1="79847" y1="32533" x2="82798" y2="30965"/>
                          <a14:backgroundMark x1="79870" y1="32485" x2="82011" y2="30965"/>
                          <a14:backgroundMark x1="80590" y1="32209" x2="81708" y2="31611"/>
                          <a14:backgroundMark x1="82100" y1="31688" x2="82041" y2="31732"/>
                          <a14:backgroundMark x1="82041" y1="31732" x2="82223" y2="31732"/>
                          <a14:backgroundMark x1="79533" y1="33192" x2="81405" y2="32822"/>
                          <a14:backgroundMark x1="78134" y1="33468" x2="79198" y2="33258"/>
                          <a14:backgroundMark x1="79373" y1="33528" x2="81405" y2="33751"/>
                          <a14:backgroundMark x1="78147" y1="33393" x2="79085" y2="33496"/>
                          <a14:backgroundMark x1="73047" y1="36536" x2="81314" y2="31732"/>
                        </a14:backgroundRemoval>
                      </a14:imgEffect>
                    </a14:imgLayer>
                  </a14:imgProps>
                </a:ext>
                <a:ext uri="{28A0092B-C50C-407E-A947-70E740481C1C}">
                  <a14:useLocalDpi xmlns:a14="http://schemas.microsoft.com/office/drawing/2010/main" val="0"/>
                </a:ext>
              </a:extLst>
            </a:blip>
            <a:srcRect l="13480" t="19213" r="11689" b="30562"/>
            <a:stretch/>
          </p:blipFill>
          <p:spPr>
            <a:xfrm>
              <a:off x="4050960" y="1378339"/>
              <a:ext cx="4991191" cy="2512495"/>
            </a:xfrm>
            <a:prstGeom prst="rect">
              <a:avLst/>
            </a:prstGeom>
          </p:spPr>
        </p:pic>
        <p:pic>
          <p:nvPicPr>
            <p:cNvPr id="30" name="Picture 29" descr="A picture containing cat, sitting, standing, small&#10;&#10;Description automatically generated">
              <a:extLst>
                <a:ext uri="{FF2B5EF4-FFF2-40B4-BE49-F238E27FC236}">
                  <a16:creationId xmlns:a16="http://schemas.microsoft.com/office/drawing/2014/main" id="{AE13FCCD-0FC3-4CAE-B295-40DFBED04FCE}"/>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7423" t="35051" r="34723" b="27560"/>
            <a:stretch/>
          </p:blipFill>
          <p:spPr>
            <a:xfrm>
              <a:off x="4289138" y="4120868"/>
              <a:ext cx="2088223" cy="2102177"/>
            </a:xfrm>
            <a:prstGeom prst="ellipse">
              <a:avLst/>
            </a:prstGeom>
            <a:ln w="381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sp>
          <p:nvSpPr>
            <p:cNvPr id="32" name="Oval 31">
              <a:extLst>
                <a:ext uri="{FF2B5EF4-FFF2-40B4-BE49-F238E27FC236}">
                  <a16:creationId xmlns:a16="http://schemas.microsoft.com/office/drawing/2014/main" id="{5C985414-087B-4DC6-9629-A2CDC3D6FE46}"/>
                </a:ext>
              </a:extLst>
            </p:cNvPr>
            <p:cNvSpPr/>
            <p:nvPr/>
          </p:nvSpPr>
          <p:spPr bwMode="auto">
            <a:xfrm>
              <a:off x="5842512" y="2845445"/>
              <a:ext cx="731520" cy="731520"/>
            </a:xfrm>
            <a:prstGeom prst="ellipse">
              <a:avLst/>
            </a:prstGeom>
            <a:noFill/>
            <a:ln w="38100">
              <a:solidFill>
                <a:schemeClr val="accent2"/>
              </a:solid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cxnSp>
          <p:nvCxnSpPr>
            <p:cNvPr id="33" name="Straight Connector 32">
              <a:extLst>
                <a:ext uri="{FF2B5EF4-FFF2-40B4-BE49-F238E27FC236}">
                  <a16:creationId xmlns:a16="http://schemas.microsoft.com/office/drawing/2014/main" id="{D693AFBE-C185-450E-A95D-EEDB830A76F2}"/>
                </a:ext>
              </a:extLst>
            </p:cNvPr>
            <p:cNvCxnSpPr>
              <a:cxnSpLocks/>
              <a:stCxn id="32" idx="1"/>
              <a:endCxn id="30" idx="1"/>
            </p:cNvCxnSpPr>
            <p:nvPr/>
          </p:nvCxnSpPr>
          <p:spPr bwMode="auto">
            <a:xfrm flipH="1">
              <a:off x="4594950" y="2952574"/>
              <a:ext cx="1354691" cy="147615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42AFF95-633F-4078-B190-6474B6C9EC60}"/>
                </a:ext>
              </a:extLst>
            </p:cNvPr>
            <p:cNvCxnSpPr>
              <a:cxnSpLocks/>
              <a:stCxn id="32" idx="6"/>
              <a:endCxn id="30" idx="6"/>
            </p:cNvCxnSpPr>
            <p:nvPr/>
          </p:nvCxnSpPr>
          <p:spPr bwMode="auto">
            <a:xfrm flipH="1">
              <a:off x="6377360" y="3211205"/>
              <a:ext cx="196672" cy="196075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grpSp>
      <p:sp>
        <p:nvSpPr>
          <p:cNvPr id="13" name="Oval 12">
            <a:extLst>
              <a:ext uri="{FF2B5EF4-FFF2-40B4-BE49-F238E27FC236}">
                <a16:creationId xmlns:a16="http://schemas.microsoft.com/office/drawing/2014/main" id="{BECA3775-82E0-48C2-8809-1B658979755A}"/>
              </a:ext>
            </a:extLst>
          </p:cNvPr>
          <p:cNvSpPr/>
          <p:nvPr/>
        </p:nvSpPr>
        <p:spPr bwMode="auto">
          <a:xfrm>
            <a:off x="4519486" y="2315829"/>
            <a:ext cx="323461" cy="323461"/>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b="1">
                <a:solidFill>
                  <a:schemeClr val="bg1"/>
                </a:solidFill>
              </a:rPr>
              <a:t>1</a:t>
            </a:r>
          </a:p>
        </p:txBody>
      </p:sp>
      <p:sp>
        <p:nvSpPr>
          <p:cNvPr id="42" name="Oval 41">
            <a:extLst>
              <a:ext uri="{FF2B5EF4-FFF2-40B4-BE49-F238E27FC236}">
                <a16:creationId xmlns:a16="http://schemas.microsoft.com/office/drawing/2014/main" id="{07332793-809B-4766-8877-AC590D778516}"/>
              </a:ext>
            </a:extLst>
          </p:cNvPr>
          <p:cNvSpPr/>
          <p:nvPr/>
        </p:nvSpPr>
        <p:spPr bwMode="auto">
          <a:xfrm>
            <a:off x="7656632" y="1958312"/>
            <a:ext cx="323461" cy="323461"/>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b="1">
                <a:solidFill>
                  <a:schemeClr val="bg1"/>
                </a:solidFill>
              </a:rPr>
              <a:t>2</a:t>
            </a:r>
          </a:p>
        </p:txBody>
      </p:sp>
      <p:sp>
        <p:nvSpPr>
          <p:cNvPr id="43" name="Oval 42">
            <a:extLst>
              <a:ext uri="{FF2B5EF4-FFF2-40B4-BE49-F238E27FC236}">
                <a16:creationId xmlns:a16="http://schemas.microsoft.com/office/drawing/2014/main" id="{92A8CEDC-6035-40AA-8D7F-9144FD5B1765}"/>
              </a:ext>
            </a:extLst>
          </p:cNvPr>
          <p:cNvSpPr/>
          <p:nvPr/>
        </p:nvSpPr>
        <p:spPr bwMode="auto">
          <a:xfrm>
            <a:off x="6766921" y="2419747"/>
            <a:ext cx="323461" cy="323461"/>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b="1">
                <a:solidFill>
                  <a:schemeClr val="bg1"/>
                </a:solidFill>
              </a:rPr>
              <a:t>3</a:t>
            </a:r>
          </a:p>
        </p:txBody>
      </p:sp>
    </p:spTree>
    <p:extLst>
      <p:ext uri="{BB962C8B-B14F-4D97-AF65-F5344CB8AC3E}">
        <p14:creationId xmlns:p14="http://schemas.microsoft.com/office/powerpoint/2010/main" val="3457307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E1CFF-8572-5B40-B6D0-4EF85CDFB643}"/>
              </a:ext>
            </a:extLst>
          </p:cNvPr>
          <p:cNvSpPr>
            <a:spLocks noGrp="1"/>
          </p:cNvSpPr>
          <p:nvPr>
            <p:ph type="body" sz="quarter" idx="10"/>
          </p:nvPr>
        </p:nvSpPr>
        <p:spPr>
          <a:xfrm>
            <a:off x="4702520" y="1158240"/>
            <a:ext cx="3862982" cy="1863960"/>
          </a:xfrm>
        </p:spPr>
        <p:txBody>
          <a:bodyPr/>
          <a:lstStyle/>
          <a:p>
            <a:r>
              <a:rPr lang="en-US" b="1"/>
              <a:t>Business and Product Overview</a:t>
            </a:r>
            <a:endParaRPr lang="en-US"/>
          </a:p>
        </p:txBody>
      </p:sp>
    </p:spTree>
    <p:extLst>
      <p:ext uri="{BB962C8B-B14F-4D97-AF65-F5344CB8AC3E}">
        <p14:creationId xmlns:p14="http://schemas.microsoft.com/office/powerpoint/2010/main" val="39997326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a:t>Flame Sensor Failure</a:t>
            </a:r>
            <a:endParaRPr lang="en-US" sz="800" b="1">
              <a:highlight>
                <a:srgbClr val="00FF00"/>
              </a:highlight>
            </a:endParaRPr>
          </a:p>
        </p:txBody>
      </p:sp>
      <p:sp>
        <p:nvSpPr>
          <p:cNvPr id="13" name="Text Placeholder 12"/>
          <p:cNvSpPr>
            <a:spLocks noGrp="1"/>
          </p:cNvSpPr>
          <p:nvPr>
            <p:ph sz="quarter" idx="10"/>
          </p:nvPr>
        </p:nvSpPr>
        <p:spPr>
          <a:xfrm>
            <a:off x="393192" y="1339850"/>
            <a:ext cx="4632898" cy="4832350"/>
          </a:xfrm>
        </p:spPr>
        <p:txBody>
          <a:bodyPr/>
          <a:lstStyle/>
          <a:p>
            <a:pPr marL="0" indent="0">
              <a:buNone/>
            </a:pPr>
            <a:r>
              <a:rPr lang="en-US" sz="1800" b="1"/>
              <a:t>Flame Sense Failure Can Be Caused By:</a:t>
            </a:r>
          </a:p>
          <a:p>
            <a:pPr marL="0" indent="0">
              <a:buNone/>
            </a:pPr>
            <a:endParaRPr lang="en-US" sz="800"/>
          </a:p>
          <a:p>
            <a:r>
              <a:rPr lang="en-US" sz="1600"/>
              <a:t>Improper or failed flame carry over between one or more burners </a:t>
            </a:r>
          </a:p>
          <a:p>
            <a:r>
              <a:rPr lang="en-US" sz="1600"/>
              <a:t>Carbon deposits, scale, rust or contamination on the flame sensor rod</a:t>
            </a:r>
          </a:p>
          <a:p>
            <a:r>
              <a:rPr lang="en-US" sz="1600"/>
              <a:t>Bent, misaligned or incorrect rod positioning</a:t>
            </a:r>
            <a:endParaRPr lang="en-US" sz="1600">
              <a:cs typeface="Arial"/>
            </a:endParaRPr>
          </a:p>
          <a:p>
            <a:r>
              <a:rPr lang="en-US" sz="1600"/>
              <a:t>Grounded flame sensor lead, cracked sensor insulator, or poorly grounded module or furnace </a:t>
            </a:r>
            <a:endParaRPr lang="en-US" sz="1600">
              <a:cs typeface="Arial"/>
            </a:endParaRPr>
          </a:p>
          <a:p>
            <a:pPr marL="0" indent="0">
              <a:buClr>
                <a:srgbClr val="808080"/>
              </a:buClr>
              <a:buNone/>
            </a:pPr>
            <a:endParaRPr lang="en-US" sz="800">
              <a:cs typeface="Arial"/>
            </a:endParaRPr>
          </a:p>
          <a:p>
            <a:pPr marL="0" indent="0">
              <a:buClr>
                <a:srgbClr val="808080"/>
              </a:buClr>
              <a:buNone/>
            </a:pPr>
            <a:r>
              <a:rPr lang="en-US" sz="1800">
                <a:cs typeface="Arial"/>
              </a:rPr>
              <a:t>A low flame sense signal will cause the control module to turn off the gas, purge the combustion chamber, and retry or lock out entirely.</a:t>
            </a:r>
          </a:p>
          <a:p>
            <a:pPr marL="0" indent="0">
              <a:buNone/>
            </a:pPr>
            <a:endParaRPr lang="en-US">
              <a:cs typeface="Arial"/>
            </a:endParaRPr>
          </a:p>
        </p:txBody>
      </p:sp>
      <p:pic>
        <p:nvPicPr>
          <p:cNvPr id="14" name="Content Placeholder 15">
            <a:extLst>
              <a:ext uri="{FF2B5EF4-FFF2-40B4-BE49-F238E27FC236}">
                <a16:creationId xmlns:a16="http://schemas.microsoft.com/office/drawing/2014/main" id="{1C1831F0-9566-4012-B845-D2C719604665}"/>
              </a:ext>
            </a:extLst>
          </p:cNvPr>
          <p:cNvPicPr>
            <a:picLocks noChangeAspect="1"/>
          </p:cNvPicPr>
          <p:nvPr/>
        </p:nvPicPr>
        <p:blipFill rotWithShape="1">
          <a:blip r:embed="rId2"/>
          <a:stretch/>
        </p:blipFill>
        <p:spPr>
          <a:xfrm>
            <a:off x="5455298" y="1454800"/>
            <a:ext cx="3279126" cy="1873898"/>
          </a:xfrm>
          <a:prstGeom prst="rect">
            <a:avLst/>
          </a:prstGeom>
        </p:spPr>
      </p:pic>
      <p:sp>
        <p:nvSpPr>
          <p:cNvPr id="15" name="Rectangle 14">
            <a:extLst>
              <a:ext uri="{FF2B5EF4-FFF2-40B4-BE49-F238E27FC236}">
                <a16:creationId xmlns:a16="http://schemas.microsoft.com/office/drawing/2014/main" id="{8EE67370-1F84-41A5-83AA-861B35153568}"/>
              </a:ext>
            </a:extLst>
          </p:cNvPr>
          <p:cNvSpPr/>
          <p:nvPr/>
        </p:nvSpPr>
        <p:spPr bwMode="auto">
          <a:xfrm>
            <a:off x="5455298" y="3756025"/>
            <a:ext cx="3279126" cy="1873898"/>
          </a:xfrm>
          <a:prstGeom prst="rect">
            <a:avLst/>
          </a:prstGeom>
          <a:solidFill>
            <a:schemeClr val="bg2">
              <a:lumMod val="40000"/>
              <a:lumOff val="6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pic>
        <p:nvPicPr>
          <p:cNvPr id="16" name="Content Placeholder 19" descr="A close up of a device&#10;&#10;Description automatically generated">
            <a:extLst>
              <a:ext uri="{FF2B5EF4-FFF2-40B4-BE49-F238E27FC236}">
                <a16:creationId xmlns:a16="http://schemas.microsoft.com/office/drawing/2014/main" id="{93584672-B288-4AB3-A149-83615FFCD3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200" b="95400" l="6905" r="75476">
                        <a14:foregroundMark x1="60476" y1="72000" x2="73333" y2="75200"/>
                        <a14:foregroundMark x1="73333" y1="75200" x2="70476" y2="64400"/>
                        <a14:foregroundMark x1="70476" y1="64400" x2="67857" y2="75000"/>
                        <a14:foregroundMark x1="67857" y1="75000" x2="75476" y2="77200"/>
                        <a14:foregroundMark x1="59524" y1="71800" x2="62143" y2="69400"/>
                        <a14:foregroundMark x1="63571" y1="68600" x2="59048" y2="71800"/>
                        <a14:foregroundMark x1="59048" y1="71000" x2="61667" y2="70000"/>
                        <a14:foregroundMark x1="59524" y1="70400" x2="61667" y2="68600"/>
                        <a14:foregroundMark x1="58333" y1="71200" x2="59762" y2="70200"/>
                        <a14:foregroundMark x1="58333" y1="70800" x2="60714" y2="69600"/>
                        <a14:foregroundMark x1="59048" y1="70200" x2="61667" y2="68600"/>
                      </a14:backgroundRemoval>
                    </a14:imgEffect>
                  </a14:imgLayer>
                </a14:imgProps>
              </a:ext>
              <a:ext uri="{28A0092B-C50C-407E-A947-70E740481C1C}">
                <a14:useLocalDpi xmlns:a14="http://schemas.microsoft.com/office/drawing/2010/main" val="0"/>
              </a:ext>
            </a:extLst>
          </a:blip>
          <a:srcRect t="56856"/>
          <a:stretch/>
        </p:blipFill>
        <p:spPr>
          <a:xfrm>
            <a:off x="5394871" y="3595985"/>
            <a:ext cx="4271644" cy="2193978"/>
          </a:xfrm>
          <a:prstGeom prst="rect">
            <a:avLst/>
          </a:prstGeom>
        </p:spPr>
      </p:pic>
    </p:spTree>
    <p:extLst>
      <p:ext uri="{BB962C8B-B14F-4D97-AF65-F5344CB8AC3E}">
        <p14:creationId xmlns:p14="http://schemas.microsoft.com/office/powerpoint/2010/main" val="6999873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67307B1-992C-4A2D-9DF4-D52BD840E001}"/>
              </a:ext>
            </a:extLst>
          </p:cNvPr>
          <p:cNvSpPr>
            <a:spLocks noGrp="1"/>
          </p:cNvSpPr>
          <p:nvPr>
            <p:ph type="body" sz="quarter" idx="13"/>
          </p:nvPr>
        </p:nvSpPr>
        <p:spPr/>
        <p:txBody>
          <a:bodyPr/>
          <a:lstStyle/>
          <a:p>
            <a:r>
              <a:rPr lang="en-US"/>
              <a:t>Surface Degradation</a:t>
            </a:r>
          </a:p>
        </p:txBody>
      </p:sp>
      <p:sp>
        <p:nvSpPr>
          <p:cNvPr id="10" name="Content Placeholder 9">
            <a:extLst>
              <a:ext uri="{FF2B5EF4-FFF2-40B4-BE49-F238E27FC236}">
                <a16:creationId xmlns:a16="http://schemas.microsoft.com/office/drawing/2014/main" id="{DB88AA7B-F722-4FBA-9FDE-EF5E49523E9A}"/>
              </a:ext>
            </a:extLst>
          </p:cNvPr>
          <p:cNvSpPr>
            <a:spLocks noGrp="1"/>
          </p:cNvSpPr>
          <p:nvPr>
            <p:ph sz="quarter" idx="15"/>
          </p:nvPr>
        </p:nvSpPr>
        <p:spPr>
          <a:xfrm>
            <a:off x="393192" y="4310742"/>
            <a:ext cx="4023360" cy="1806025"/>
          </a:xfrm>
        </p:spPr>
        <p:txBody>
          <a:bodyPr/>
          <a:lstStyle/>
          <a:p>
            <a:pPr marL="0" indent="0">
              <a:buNone/>
            </a:pPr>
            <a:r>
              <a:rPr lang="en-US" sz="1800" b="0">
                <a:solidFill>
                  <a:srgbClr val="3F4040"/>
                </a:solidFill>
              </a:rPr>
              <a:t>Cleaning the rod with a coarse material such as sandpaper can potentially roughen it to the point silicon oxide will build up faster. </a:t>
            </a:r>
          </a:p>
        </p:txBody>
      </p:sp>
      <p:sp>
        <p:nvSpPr>
          <p:cNvPr id="12" name="Text Placeholder 11">
            <a:extLst>
              <a:ext uri="{FF2B5EF4-FFF2-40B4-BE49-F238E27FC236}">
                <a16:creationId xmlns:a16="http://schemas.microsoft.com/office/drawing/2014/main" id="{B6D60C88-93EA-4C39-B4E2-F544EF6742A0}"/>
              </a:ext>
            </a:extLst>
          </p:cNvPr>
          <p:cNvSpPr>
            <a:spLocks noGrp="1"/>
          </p:cNvSpPr>
          <p:nvPr>
            <p:ph type="body" sz="quarter" idx="16"/>
          </p:nvPr>
        </p:nvSpPr>
        <p:spPr/>
        <p:txBody>
          <a:bodyPr/>
          <a:lstStyle/>
          <a:p>
            <a:r>
              <a:rPr lang="en-US"/>
              <a:t>Film Build-Up</a:t>
            </a:r>
          </a:p>
        </p:txBody>
      </p:sp>
      <p:sp>
        <p:nvSpPr>
          <p:cNvPr id="15" name="Content Placeholder 14">
            <a:extLst>
              <a:ext uri="{FF2B5EF4-FFF2-40B4-BE49-F238E27FC236}">
                <a16:creationId xmlns:a16="http://schemas.microsoft.com/office/drawing/2014/main" id="{8BB196AB-5132-41C2-8F47-D904B7CD1EB9}"/>
              </a:ext>
            </a:extLst>
          </p:cNvPr>
          <p:cNvSpPr>
            <a:spLocks noGrp="1"/>
          </p:cNvSpPr>
          <p:nvPr>
            <p:ph sz="quarter" idx="17"/>
          </p:nvPr>
        </p:nvSpPr>
        <p:spPr>
          <a:xfrm>
            <a:off x="4707255" y="4310742"/>
            <a:ext cx="4023360" cy="1861457"/>
          </a:xfrm>
        </p:spPr>
        <p:txBody>
          <a:bodyPr/>
          <a:lstStyle/>
          <a:p>
            <a:pPr marL="0" indent="0">
              <a:buNone/>
            </a:pPr>
            <a:r>
              <a:rPr lang="en-US" sz="1800" b="0">
                <a:solidFill>
                  <a:srgbClr val="3F4040"/>
                </a:solidFill>
              </a:rPr>
              <a:t>During the combustion process, silicon oxide is formed as a small by-product of the burnt fuel that appears as a white coating. This can prevent the voltage from being able to ground properly. </a:t>
            </a:r>
            <a:endParaRPr lang="en-US" sz="1800"/>
          </a:p>
        </p:txBody>
      </p:sp>
      <p:sp>
        <p:nvSpPr>
          <p:cNvPr id="17" name="Title 1">
            <a:extLst>
              <a:ext uri="{FF2B5EF4-FFF2-40B4-BE49-F238E27FC236}">
                <a16:creationId xmlns:a16="http://schemas.microsoft.com/office/drawing/2014/main" id="{08798A79-2735-4923-8265-2D09D9122CC0}"/>
              </a:ext>
            </a:extLst>
          </p:cNvPr>
          <p:cNvSpPr>
            <a:spLocks noGrp="1"/>
          </p:cNvSpPr>
          <p:nvPr>
            <p:ph type="title"/>
          </p:nvPr>
        </p:nvSpPr>
        <p:spPr>
          <a:xfrm>
            <a:off x="393192" y="123986"/>
            <a:ext cx="8356600" cy="951665"/>
          </a:xfrm>
        </p:spPr>
        <p:txBody>
          <a:bodyPr/>
          <a:lstStyle/>
          <a:p>
            <a:r>
              <a:rPr lang="en-US" sz="2400" b="1"/>
              <a:t>Flame Rod Maintenance</a:t>
            </a:r>
            <a:endParaRPr lang="en-US" sz="2400" b="1">
              <a:highlight>
                <a:srgbClr val="FFFF00"/>
              </a:highlight>
            </a:endParaRPr>
          </a:p>
        </p:txBody>
      </p:sp>
      <p:pic>
        <p:nvPicPr>
          <p:cNvPr id="18" name="Content Placeholder 15">
            <a:extLst>
              <a:ext uri="{FF2B5EF4-FFF2-40B4-BE49-F238E27FC236}">
                <a16:creationId xmlns:a16="http://schemas.microsoft.com/office/drawing/2014/main" id="{B914C8E5-FEF2-43FC-8BA2-C9333D6196B2}"/>
              </a:ext>
            </a:extLst>
          </p:cNvPr>
          <p:cNvPicPr>
            <a:picLocks noChangeAspect="1"/>
          </p:cNvPicPr>
          <p:nvPr/>
        </p:nvPicPr>
        <p:blipFill rotWithShape="1">
          <a:blip r:embed="rId2"/>
          <a:stretch/>
        </p:blipFill>
        <p:spPr bwMode="auto">
          <a:xfrm>
            <a:off x="410210" y="1966028"/>
            <a:ext cx="4022725" cy="2172271"/>
          </a:xfrm>
          <a:prstGeom prst="rect">
            <a:avLst/>
          </a:prstGeom>
          <a:noFill/>
          <a:ln w="9525">
            <a:noFill/>
            <a:miter lim="800000"/>
            <a:headEnd/>
            <a:tailEnd/>
          </a:ln>
        </p:spPr>
      </p:pic>
      <p:sp>
        <p:nvSpPr>
          <p:cNvPr id="19" name="Rectangle 18">
            <a:extLst>
              <a:ext uri="{FF2B5EF4-FFF2-40B4-BE49-F238E27FC236}">
                <a16:creationId xmlns:a16="http://schemas.microsoft.com/office/drawing/2014/main" id="{59491CD9-AB51-47D8-BB02-D0CF4E198F73}"/>
              </a:ext>
            </a:extLst>
          </p:cNvPr>
          <p:cNvSpPr/>
          <p:nvPr/>
        </p:nvSpPr>
        <p:spPr bwMode="auto">
          <a:xfrm>
            <a:off x="4707255" y="1963071"/>
            <a:ext cx="4042537" cy="2175228"/>
          </a:xfrm>
          <a:prstGeom prst="rect">
            <a:avLst/>
          </a:prstGeom>
          <a:solidFill>
            <a:schemeClr val="bg2">
              <a:lumMod val="40000"/>
              <a:lumOff val="6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pic>
        <p:nvPicPr>
          <p:cNvPr id="20" name="Content Placeholder 19" descr="A close up of a device&#10;&#10;Description automatically generated">
            <a:extLst>
              <a:ext uri="{FF2B5EF4-FFF2-40B4-BE49-F238E27FC236}">
                <a16:creationId xmlns:a16="http://schemas.microsoft.com/office/drawing/2014/main" id="{5BA99010-F75C-440E-80F8-ED62FC0F7BD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200" b="95400" l="6905" r="75476">
                        <a14:foregroundMark x1="60476" y1="72000" x2="73333" y2="75200"/>
                        <a14:foregroundMark x1="73333" y1="75200" x2="70476" y2="64400"/>
                        <a14:foregroundMark x1="70476" y1="64400" x2="67857" y2="75000"/>
                        <a14:foregroundMark x1="67857" y1="75000" x2="75476" y2="77200"/>
                        <a14:foregroundMark x1="59524" y1="71800" x2="62143" y2="69400"/>
                        <a14:foregroundMark x1="63571" y1="68600" x2="59048" y2="71800"/>
                        <a14:foregroundMark x1="59048" y1="71000" x2="61667" y2="70000"/>
                        <a14:foregroundMark x1="59524" y1="70400" x2="61667" y2="68600"/>
                        <a14:foregroundMark x1="58333" y1="71200" x2="59762" y2="70200"/>
                        <a14:foregroundMark x1="58333" y1="70800" x2="60714" y2="69600"/>
                        <a14:foregroundMark x1="59048" y1="70200" x2="61667" y2="68600"/>
                      </a14:backgroundRemoval>
                    </a14:imgEffect>
                  </a14:imgLayer>
                </a14:imgProps>
              </a:ext>
              <a:ext uri="{28A0092B-C50C-407E-A947-70E740481C1C}">
                <a14:useLocalDpi xmlns:a14="http://schemas.microsoft.com/office/drawing/2010/main" val="0"/>
              </a:ext>
            </a:extLst>
          </a:blip>
          <a:srcRect t="56856"/>
          <a:stretch/>
        </p:blipFill>
        <p:spPr>
          <a:xfrm>
            <a:off x="4872355" y="1819949"/>
            <a:ext cx="4958541" cy="2546778"/>
          </a:xfrm>
          <a:prstGeom prst="rect">
            <a:avLst/>
          </a:prstGeom>
        </p:spPr>
      </p:pic>
    </p:spTree>
    <p:extLst>
      <p:ext uri="{BB962C8B-B14F-4D97-AF65-F5344CB8AC3E}">
        <p14:creationId xmlns:p14="http://schemas.microsoft.com/office/powerpoint/2010/main" val="23356359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Annual Maintenance on a Flame Sensor</a:t>
            </a:r>
          </a:p>
        </p:txBody>
      </p:sp>
      <p:sp>
        <p:nvSpPr>
          <p:cNvPr id="3" name="Content Placeholder 2"/>
          <p:cNvSpPr>
            <a:spLocks noGrp="1"/>
          </p:cNvSpPr>
          <p:nvPr>
            <p:ph type="body" idx="1"/>
          </p:nvPr>
        </p:nvSpPr>
        <p:spPr>
          <a:xfrm>
            <a:off x="393193" y="1290164"/>
            <a:ext cx="4110384" cy="4211476"/>
          </a:xfrm>
        </p:spPr>
        <p:txBody>
          <a:bodyPr>
            <a:noAutofit/>
          </a:bodyPr>
          <a:lstStyle/>
          <a:p>
            <a:r>
              <a:rPr lang="en-US"/>
              <a:t>The flame sensor should be cleaned annually</a:t>
            </a:r>
          </a:p>
          <a:p>
            <a:pPr lvl="1"/>
            <a:r>
              <a:rPr lang="en-US" sz="2000"/>
              <a:t>Remove flame sensor from burner compartment</a:t>
            </a:r>
          </a:p>
          <a:p>
            <a:pPr lvl="1"/>
            <a:r>
              <a:rPr lang="en-US" sz="2000"/>
              <a:t>Use a fine abrasive steel wool or scouring pad to clean of the carbon buildup</a:t>
            </a:r>
          </a:p>
          <a:p>
            <a:pPr lvl="1"/>
            <a:r>
              <a:rPr lang="en-US" sz="2000"/>
              <a:t>Replace flame sensor</a:t>
            </a:r>
          </a:p>
        </p:txBody>
      </p:sp>
      <p:sp>
        <p:nvSpPr>
          <p:cNvPr id="7" name="Rectangle 6">
            <a:extLst>
              <a:ext uri="{FF2B5EF4-FFF2-40B4-BE49-F238E27FC236}">
                <a16:creationId xmlns:a16="http://schemas.microsoft.com/office/drawing/2014/main" id="{860AADA1-0EA8-4BDA-8566-E28121AE9B5E}"/>
              </a:ext>
            </a:extLst>
          </p:cNvPr>
          <p:cNvSpPr/>
          <p:nvPr/>
        </p:nvSpPr>
        <p:spPr bwMode="auto">
          <a:xfrm rot="16200000">
            <a:off x="1786831" y="3809098"/>
            <a:ext cx="693541" cy="4267203"/>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8" name="Rectangle 7">
            <a:extLst>
              <a:ext uri="{FF2B5EF4-FFF2-40B4-BE49-F238E27FC236}">
                <a16:creationId xmlns:a16="http://schemas.microsoft.com/office/drawing/2014/main" id="{1138EFDF-1BD4-4CDC-992B-A79C3817395E}"/>
              </a:ext>
            </a:extLst>
          </p:cNvPr>
          <p:cNvSpPr/>
          <p:nvPr/>
        </p:nvSpPr>
        <p:spPr>
          <a:xfrm>
            <a:off x="695121" y="5716153"/>
            <a:ext cx="3572080" cy="435504"/>
          </a:xfrm>
          <a:prstGeom prst="rect">
            <a:avLst/>
          </a:prstGeom>
        </p:spPr>
        <p:txBody>
          <a:bodyPr wrap="square">
            <a:spAutoFit/>
          </a:bodyPr>
          <a:lstStyle/>
          <a:p>
            <a:pPr eaLnBrk="0" hangingPunct="0">
              <a:lnSpc>
                <a:spcPct val="105000"/>
              </a:lnSpc>
              <a:defRPr/>
            </a:pPr>
            <a:r>
              <a:rPr lang="en-US" sz="1050" b="1">
                <a:solidFill>
                  <a:schemeClr val="accent1"/>
                </a:solidFill>
              </a:rPr>
              <a:t>TECH TIP: </a:t>
            </a:r>
            <a:r>
              <a:rPr lang="en-US" sz="1100">
                <a:solidFill>
                  <a:schemeClr val="accent1"/>
                </a:solidFill>
              </a:rPr>
              <a:t>Don’t clean a flame rod by scraping it or using a coarse abrasive like sandpaper.</a:t>
            </a:r>
            <a:endParaRPr kumimoji="0" lang="en-US" sz="1050" b="0" i="0" u="none" strike="noStrike" kern="1200" cap="none" spc="0" normalizeH="0" baseline="0" noProof="0">
              <a:ln>
                <a:noFill/>
              </a:ln>
              <a:solidFill>
                <a:schemeClr val="accent1"/>
              </a:solidFill>
              <a:effectLst/>
              <a:uLnTx/>
              <a:uFillTx/>
              <a:ea typeface="+mn-ea"/>
              <a:cs typeface="+mn-cs"/>
            </a:endParaRPr>
          </a:p>
        </p:txBody>
      </p:sp>
      <p:pic>
        <p:nvPicPr>
          <p:cNvPr id="9" name="Graphic 8" descr="Lightbulb">
            <a:extLst>
              <a:ext uri="{FF2B5EF4-FFF2-40B4-BE49-F238E27FC236}">
                <a16:creationId xmlns:a16="http://schemas.microsoft.com/office/drawing/2014/main" id="{D8115B20-ACF0-4448-9BD9-7D38D29C86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843" y="5727581"/>
            <a:ext cx="393589" cy="393589"/>
          </a:xfrm>
          <a:prstGeom prst="rect">
            <a:avLst/>
          </a:prstGeom>
        </p:spPr>
      </p:pic>
      <p:pic>
        <p:nvPicPr>
          <p:cNvPr id="12" name="Picture 11">
            <a:extLst>
              <a:ext uri="{FF2B5EF4-FFF2-40B4-BE49-F238E27FC236}">
                <a16:creationId xmlns:a16="http://schemas.microsoft.com/office/drawing/2014/main" id="{15775934-9907-4FB7-9604-D937CDEA0E1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rcRect l="22778" t="6675" r="18813" b="7046"/>
          <a:stretch/>
        </p:blipFill>
        <p:spPr>
          <a:xfrm rot="5400000">
            <a:off x="4908452" y="1165979"/>
            <a:ext cx="1897536" cy="2099602"/>
          </a:xfrm>
          <a:prstGeom prst="rect">
            <a:avLst/>
          </a:prstGeom>
        </p:spPr>
      </p:pic>
      <p:sp>
        <p:nvSpPr>
          <p:cNvPr id="13" name="TextBox 12">
            <a:extLst>
              <a:ext uri="{FF2B5EF4-FFF2-40B4-BE49-F238E27FC236}">
                <a16:creationId xmlns:a16="http://schemas.microsoft.com/office/drawing/2014/main" id="{39398C28-1CF4-4919-8AC3-70FB3D4D618C}"/>
              </a:ext>
            </a:extLst>
          </p:cNvPr>
          <p:cNvSpPr txBox="1"/>
          <p:nvPr/>
        </p:nvSpPr>
        <p:spPr bwMode="auto">
          <a:xfrm rot="20358769">
            <a:off x="5027963" y="1403088"/>
            <a:ext cx="1925527" cy="393121"/>
          </a:xfrm>
          <a:prstGeom prst="rect">
            <a:avLst/>
          </a:prstGeom>
          <a:noFill/>
          <a:ln w="9525">
            <a:noFill/>
            <a:miter lim="800000"/>
            <a:headEnd/>
            <a:tailEnd/>
          </a:ln>
        </p:spPr>
        <p:txBody>
          <a:bodyPr wrap="none" rtlCol="0">
            <a:spAutoFit/>
          </a:bodyPr>
          <a:lstStyle/>
          <a:p>
            <a:pPr eaLnBrk="0" hangingPunct="0">
              <a:lnSpc>
                <a:spcPct val="105000"/>
              </a:lnSpc>
            </a:pPr>
            <a:r>
              <a:rPr lang="en-US" sz="2000"/>
              <a:t>Carbon buildup</a:t>
            </a:r>
          </a:p>
        </p:txBody>
      </p:sp>
      <p:pic>
        <p:nvPicPr>
          <p:cNvPr id="11" name="Picture 10" descr="A picture containing person, holding, sitting, person&#10;&#10;Description automatically generated">
            <a:extLst>
              <a:ext uri="{FF2B5EF4-FFF2-40B4-BE49-F238E27FC236}">
                <a16:creationId xmlns:a16="http://schemas.microsoft.com/office/drawing/2014/main" id="{4B6209A2-8148-48AD-B996-DB45118E7B58}"/>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2222" t="14444" r="18951" b="18889"/>
          <a:stretch/>
        </p:blipFill>
        <p:spPr>
          <a:xfrm rot="5400000">
            <a:off x="5379767" y="3054001"/>
            <a:ext cx="3629690" cy="3085090"/>
          </a:xfrm>
          <a:prstGeom prst="rect">
            <a:avLst/>
          </a:prstGeom>
          <a:effectLst/>
        </p:spPr>
      </p:pic>
      <p:sp>
        <p:nvSpPr>
          <p:cNvPr id="14" name="TextBox 13">
            <a:extLst>
              <a:ext uri="{FF2B5EF4-FFF2-40B4-BE49-F238E27FC236}">
                <a16:creationId xmlns:a16="http://schemas.microsoft.com/office/drawing/2014/main" id="{89316CE8-1C9E-466B-B18C-5F166EC81A2B}"/>
              </a:ext>
            </a:extLst>
          </p:cNvPr>
          <p:cNvSpPr txBox="1"/>
          <p:nvPr/>
        </p:nvSpPr>
        <p:spPr bwMode="auto">
          <a:xfrm rot="20658001">
            <a:off x="5029350" y="1977897"/>
            <a:ext cx="2382383" cy="393121"/>
          </a:xfrm>
          <a:prstGeom prst="rect">
            <a:avLst/>
          </a:prstGeom>
          <a:noFill/>
          <a:ln w="9525">
            <a:noFill/>
            <a:miter lim="800000"/>
            <a:headEnd/>
            <a:tailEnd/>
          </a:ln>
        </p:spPr>
        <p:txBody>
          <a:bodyPr wrap="none" rtlCol="0">
            <a:spAutoFit/>
          </a:bodyPr>
          <a:lstStyle/>
          <a:p>
            <a:pPr eaLnBrk="0" hangingPunct="0">
              <a:lnSpc>
                <a:spcPct val="105000"/>
              </a:lnSpc>
            </a:pPr>
            <a:r>
              <a:rPr lang="en-US" sz="2000"/>
              <a:t>Clean and polished</a:t>
            </a:r>
          </a:p>
        </p:txBody>
      </p:sp>
    </p:spTree>
    <p:extLst>
      <p:ext uri="{BB962C8B-B14F-4D97-AF65-F5344CB8AC3E}">
        <p14:creationId xmlns:p14="http://schemas.microsoft.com/office/powerpoint/2010/main" val="18362477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Testing Tips</a:t>
            </a:r>
          </a:p>
        </p:txBody>
      </p:sp>
      <p:sp>
        <p:nvSpPr>
          <p:cNvPr id="14" name="Content Placeholder 13">
            <a:extLst>
              <a:ext uri="{FF2B5EF4-FFF2-40B4-BE49-F238E27FC236}">
                <a16:creationId xmlns:a16="http://schemas.microsoft.com/office/drawing/2014/main" id="{A0E8F0DB-DFD6-49BF-B9F0-F6EBC64ED227}"/>
              </a:ext>
            </a:extLst>
          </p:cNvPr>
          <p:cNvSpPr>
            <a:spLocks noGrp="1"/>
          </p:cNvSpPr>
          <p:nvPr>
            <p:ph sz="quarter" idx="10"/>
          </p:nvPr>
        </p:nvSpPr>
        <p:spPr>
          <a:xfrm>
            <a:off x="393192" y="1339851"/>
            <a:ext cx="3880228" cy="4832350"/>
          </a:xfrm>
        </p:spPr>
        <p:txBody>
          <a:bodyPr/>
          <a:lstStyle/>
          <a:p>
            <a:pPr marL="0" indent="0">
              <a:buNone/>
            </a:pPr>
            <a:r>
              <a:rPr lang="en-US" sz="1800" b="1"/>
              <a:t>Ignition Modules Have a Minimum Flame Sense Current Required to Insure Flame Detection (Generally .25 – 2.0 </a:t>
            </a:r>
            <a:r>
              <a:rPr lang="el-GR" sz="1800" b="1"/>
              <a:t>Μ</a:t>
            </a:r>
            <a:r>
              <a:rPr lang="en-US" sz="1800" b="1"/>
              <a:t>a DC)</a:t>
            </a:r>
            <a:endParaRPr lang="en-US" sz="800" b="1"/>
          </a:p>
          <a:p>
            <a:r>
              <a:rPr lang="en-US" sz="1600"/>
              <a:t>Test flame sense with a flame present and meter in series with the flame probe/ on test pins</a:t>
            </a:r>
          </a:p>
          <a:p>
            <a:r>
              <a:rPr lang="en-US" sz="1600"/>
              <a:t>Most modules flash a code when flame sense is low</a:t>
            </a:r>
          </a:p>
          <a:p>
            <a:r>
              <a:rPr lang="en-US" sz="1600"/>
              <a:t>When flame sense is low, </a:t>
            </a:r>
            <a:r>
              <a:rPr lang="en-US" sz="1600">
                <a:cs typeface="Arial"/>
              </a:rPr>
              <a:t>the gas turns off, the module purges the combustion chamber and retries or locks out entirely</a:t>
            </a:r>
            <a:endParaRPr lang="en-US" sz="1600"/>
          </a:p>
        </p:txBody>
      </p:sp>
      <p:sp>
        <p:nvSpPr>
          <p:cNvPr id="18" name="Content Placeholder 5">
            <a:extLst>
              <a:ext uri="{FF2B5EF4-FFF2-40B4-BE49-F238E27FC236}">
                <a16:creationId xmlns:a16="http://schemas.microsoft.com/office/drawing/2014/main" id="{DA2C1926-5889-4A13-8B87-FFF8E5EF7A41}"/>
              </a:ext>
            </a:extLst>
          </p:cNvPr>
          <p:cNvSpPr>
            <a:spLocks noGrp="1"/>
          </p:cNvSpPr>
          <p:nvPr>
            <p:ph sz="quarter" idx="4294967295"/>
          </p:nvPr>
        </p:nvSpPr>
        <p:spPr>
          <a:xfrm>
            <a:off x="4533068" y="1342312"/>
            <a:ext cx="4420837" cy="3475329"/>
          </a:xfrm>
        </p:spPr>
        <p:txBody>
          <a:bodyPr/>
          <a:lstStyle/>
          <a:p>
            <a:pPr marL="0" indent="0">
              <a:buNone/>
            </a:pPr>
            <a:r>
              <a:rPr lang="en-US" sz="1800" b="1">
                <a:solidFill>
                  <a:schemeClr val="tx1"/>
                </a:solidFill>
              </a:rPr>
              <a:t>To Improve the Flame Sense Reading:</a:t>
            </a:r>
            <a:endParaRPr lang="en-US" sz="800" b="1"/>
          </a:p>
          <a:p>
            <a:r>
              <a:rPr lang="en-US" sz="1600"/>
              <a:t>Wire connection should be tight and solid, lead insulation should not be cracked, melted or damaged</a:t>
            </a:r>
          </a:p>
          <a:p>
            <a:pPr lvl="1"/>
            <a:r>
              <a:rPr lang="en-US" sz="1400"/>
              <a:t>Verify flame sensor porcelain is not cracked</a:t>
            </a:r>
          </a:p>
          <a:p>
            <a:r>
              <a:rPr lang="en-US" sz="1600"/>
              <a:t>Mounting bracket should be clean and tight</a:t>
            </a:r>
          </a:p>
          <a:p>
            <a:r>
              <a:rPr lang="en-US" sz="1600"/>
              <a:t>Flame rod should be clean and smooth</a:t>
            </a:r>
          </a:p>
          <a:p>
            <a:pPr lvl="1"/>
            <a:r>
              <a:rPr lang="en-US" sz="1400"/>
              <a:t>Use fine emery cloth or steel wool to polish rod portion to a clean smooth finish</a:t>
            </a:r>
            <a:endParaRPr lang="en-US"/>
          </a:p>
        </p:txBody>
      </p:sp>
      <p:pic>
        <p:nvPicPr>
          <p:cNvPr id="19" name="Picture 18" descr="A close up of a machine&#10;&#10;Description automatically generated">
            <a:extLst>
              <a:ext uri="{FF2B5EF4-FFF2-40B4-BE49-F238E27FC236}">
                <a16:creationId xmlns:a16="http://schemas.microsoft.com/office/drawing/2014/main" id="{55A355ED-6B83-4E19-AAFC-AEBBE52E16E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944" t="37607" r="52992" b="37322"/>
          <a:stretch/>
        </p:blipFill>
        <p:spPr>
          <a:xfrm>
            <a:off x="6046034" y="3994732"/>
            <a:ext cx="2703758" cy="1268964"/>
          </a:xfrm>
          <a:prstGeom prst="rect">
            <a:avLst/>
          </a:prstGeom>
        </p:spPr>
      </p:pic>
      <p:pic>
        <p:nvPicPr>
          <p:cNvPr id="20" name="Picture 19" descr="A picture containing device&#10;&#10;Description automatically generated">
            <a:extLst>
              <a:ext uri="{FF2B5EF4-FFF2-40B4-BE49-F238E27FC236}">
                <a16:creationId xmlns:a16="http://schemas.microsoft.com/office/drawing/2014/main" id="{C6939810-AC70-432A-8260-BFA13349D45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3761" t="59015" r="44767" b="12213"/>
          <a:stretch/>
        </p:blipFill>
        <p:spPr>
          <a:xfrm rot="20976540">
            <a:off x="4713179" y="5112083"/>
            <a:ext cx="1231066" cy="1237190"/>
          </a:xfrm>
          <a:prstGeom prst="ellipse">
            <a:avLst/>
          </a:prstGeom>
        </p:spPr>
      </p:pic>
      <p:cxnSp>
        <p:nvCxnSpPr>
          <p:cNvPr id="11" name="Straight Connector 10">
            <a:extLst>
              <a:ext uri="{FF2B5EF4-FFF2-40B4-BE49-F238E27FC236}">
                <a16:creationId xmlns:a16="http://schemas.microsoft.com/office/drawing/2014/main" id="{BDC41E93-DE90-45CA-834E-0D30B2629035}"/>
              </a:ext>
            </a:extLst>
          </p:cNvPr>
          <p:cNvCxnSpPr>
            <a:cxnSpLocks/>
          </p:cNvCxnSpPr>
          <p:nvPr/>
        </p:nvCxnSpPr>
        <p:spPr bwMode="auto">
          <a:xfrm>
            <a:off x="4421697" y="1238272"/>
            <a:ext cx="0" cy="5358657"/>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7147018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93B7374B-078B-4C9A-BB1C-769D8C065A1A}"/>
              </a:ext>
            </a:extLst>
          </p:cNvPr>
          <p:cNvSpPr>
            <a:spLocks noGrp="1"/>
          </p:cNvSpPr>
          <p:nvPr>
            <p:ph type="title"/>
          </p:nvPr>
        </p:nvSpPr>
        <p:spPr>
          <a:xfrm>
            <a:off x="411360" y="51319"/>
            <a:ext cx="8356600" cy="951665"/>
          </a:xfrm>
        </p:spPr>
        <p:txBody>
          <a:bodyPr/>
          <a:lstStyle/>
          <a:p>
            <a:r>
              <a:rPr lang="en-US" sz="2800" b="1">
                <a:solidFill>
                  <a:srgbClr val="004B8D"/>
                </a:solidFill>
              </a:rPr>
              <a:t>White-Rodgers Flame Sensor Testimonials</a:t>
            </a:r>
            <a:endParaRPr lang="en-US" sz="2800" b="1"/>
          </a:p>
        </p:txBody>
      </p:sp>
      <p:sp>
        <p:nvSpPr>
          <p:cNvPr id="12" name="Rectangle 11">
            <a:extLst>
              <a:ext uri="{FF2B5EF4-FFF2-40B4-BE49-F238E27FC236}">
                <a16:creationId xmlns:a16="http://schemas.microsoft.com/office/drawing/2014/main" id="{B8D88632-0648-4C3A-8066-90D1FC931364}"/>
              </a:ext>
            </a:extLst>
          </p:cNvPr>
          <p:cNvSpPr/>
          <p:nvPr/>
        </p:nvSpPr>
        <p:spPr>
          <a:xfrm>
            <a:off x="411360" y="1314357"/>
            <a:ext cx="4969215" cy="4478149"/>
          </a:xfrm>
          <a:prstGeom prst="rect">
            <a:avLst/>
          </a:prstGeom>
        </p:spPr>
        <p:txBody>
          <a:bodyPr wrap="square" lIns="91440" tIns="45720" rIns="91440" bIns="45720" anchor="t">
            <a:spAutoFit/>
          </a:bodyPr>
          <a:lstStyle/>
          <a:p>
            <a:pPr marL="174625" indent="-174625" eaLnBrk="0" fontAlgn="base" hangingPunct="0">
              <a:spcBef>
                <a:spcPts val="300"/>
              </a:spcBef>
              <a:spcAft>
                <a:spcPts val="300"/>
              </a:spcAft>
              <a:buClr>
                <a:srgbClr val="FFFFFF">
                  <a:lumMod val="50000"/>
                </a:srgbClr>
              </a:buClr>
              <a:buSzPct val="85000"/>
              <a:buFont typeface="Arial" panose="020B0604020202020204" pitchFamily="34" charset="0"/>
              <a:buChar char="•"/>
              <a:defRPr/>
            </a:pPr>
            <a:r>
              <a:rPr lang="en-US" sz="2000" kern="0">
                <a:solidFill>
                  <a:srgbClr val="3F4040"/>
                </a:solidFill>
              </a:rPr>
              <a:t>March 15, 2017– </a:t>
            </a:r>
            <a:r>
              <a:rPr kumimoji="0" lang="en-US" sz="2000" b="0" i="0" u="none" strike="noStrike" kern="0" cap="none" spc="0" normalizeH="0" baseline="0" noProof="0" err="1">
                <a:ln>
                  <a:noFill/>
                </a:ln>
                <a:solidFill>
                  <a:srgbClr val="3F4040"/>
                </a:solidFill>
                <a:effectLst/>
                <a:uLnTx/>
                <a:uFillTx/>
                <a:ea typeface="+mn-ea"/>
                <a:cs typeface="+mn-cs"/>
              </a:rPr>
              <a:t>jcspress</a:t>
            </a:r>
            <a:endParaRPr kumimoji="0" lang="en-US" sz="2000" b="0" i="0" u="none" strike="noStrike" kern="0" cap="none" spc="0" normalizeH="0" baseline="0" noProof="0">
              <a:ln>
                <a:noFill/>
              </a:ln>
              <a:solidFill>
                <a:srgbClr val="3F4040"/>
              </a:solidFill>
              <a:effectLst/>
              <a:uLnTx/>
              <a:uFillTx/>
              <a:ea typeface="+mn-ea"/>
              <a:cs typeface="+mn-cs"/>
            </a:endParaRPr>
          </a:p>
          <a:p>
            <a:pPr marL="460375" lvl="1" indent="-231775" eaLnBrk="0" fontAlgn="base" hangingPunct="0">
              <a:spcBef>
                <a:spcPts val="300"/>
              </a:spcBef>
              <a:spcAft>
                <a:spcPts val="300"/>
              </a:spcAft>
              <a:buClr>
                <a:srgbClr val="FFFFFF">
                  <a:lumMod val="50000"/>
                </a:srgbClr>
              </a:buClr>
              <a:buFontTx/>
              <a:buChar char="–"/>
              <a:defRPr/>
            </a:pPr>
            <a:r>
              <a:rPr kumimoji="0" lang="en-US" sz="2000" b="0" i="1" u="none" strike="noStrike" kern="0" cap="none" spc="0" normalizeH="0" baseline="0" noProof="0">
                <a:ln>
                  <a:noFill/>
                </a:ln>
                <a:solidFill>
                  <a:srgbClr val="3F4040"/>
                </a:solidFill>
                <a:effectLst/>
                <a:uLnTx/>
                <a:uFillTx/>
                <a:ea typeface="+mn-ea"/>
                <a:cs typeface="+mn-cs"/>
              </a:rPr>
              <a:t>“</a:t>
            </a:r>
            <a:r>
              <a:rPr lang="en-US" sz="2000" i="1" kern="0">
                <a:solidFill>
                  <a:srgbClr val="3F4040"/>
                </a:solidFill>
              </a:rPr>
              <a:t>This piece did the trick, and we had heat instantly that night. Perfect product and seller”</a:t>
            </a:r>
            <a:endParaRPr kumimoji="0" lang="en-US" sz="2000" i="1" u="none" strike="noStrike" kern="0" cap="none" spc="0" normalizeH="0" baseline="0" noProof="0">
              <a:ln>
                <a:noFill/>
              </a:ln>
              <a:effectLst/>
              <a:uLnTx/>
              <a:uFillTx/>
              <a:ea typeface="+mn-ea"/>
              <a:cs typeface="+mn-cs"/>
            </a:endParaRPr>
          </a:p>
          <a:p>
            <a:pPr marL="174625" lvl="0" indent="-174625" eaLnBrk="0" fontAlgn="base" hangingPunct="0">
              <a:spcBef>
                <a:spcPts val="300"/>
              </a:spcBef>
              <a:spcAft>
                <a:spcPts val="300"/>
              </a:spcAft>
              <a:buClr>
                <a:srgbClr val="FFFFFF">
                  <a:lumMod val="50000"/>
                </a:srgbClr>
              </a:buClr>
              <a:buSzPct val="85000"/>
              <a:buFont typeface="Arial" panose="020B0604020202020204" pitchFamily="34" charset="0"/>
              <a:buChar char="•"/>
              <a:defRPr/>
            </a:pPr>
            <a:r>
              <a:rPr kumimoji="0" lang="en-US" sz="2000" b="0" i="0" u="none" strike="noStrike" kern="0" cap="none" spc="0" normalizeH="0" baseline="0" noProof="0">
                <a:ln>
                  <a:noFill/>
                </a:ln>
                <a:solidFill>
                  <a:srgbClr val="3F4040"/>
                </a:solidFill>
                <a:effectLst/>
                <a:uLnTx/>
                <a:uFillTx/>
                <a:ea typeface="+mn-ea"/>
                <a:cs typeface="+mn-cs"/>
              </a:rPr>
              <a:t>January 7, 2022 - </a:t>
            </a:r>
            <a:r>
              <a:rPr lang="en-US"/>
              <a:t>oddi996</a:t>
            </a:r>
            <a:endParaRPr kumimoji="0" lang="en-US" sz="2000" b="0" i="0" u="none" strike="noStrike" kern="0" cap="none" spc="0" normalizeH="0" baseline="0" noProof="0">
              <a:ln>
                <a:noFill/>
              </a:ln>
              <a:solidFill>
                <a:srgbClr val="3F4040"/>
              </a:solidFill>
              <a:effectLst/>
              <a:uLnTx/>
              <a:uFillTx/>
              <a:ea typeface="+mn-ea"/>
              <a:cs typeface="+mn-cs"/>
            </a:endParaRPr>
          </a:p>
          <a:p>
            <a:pPr marL="460375" lvl="1" indent="-231775" eaLnBrk="0" fontAlgn="base" hangingPunct="0">
              <a:spcBef>
                <a:spcPts val="300"/>
              </a:spcBef>
              <a:spcAft>
                <a:spcPts val="300"/>
              </a:spcAft>
              <a:buClr>
                <a:srgbClr val="FFFFFF">
                  <a:lumMod val="50000"/>
                </a:srgbClr>
              </a:buClr>
              <a:buFontTx/>
              <a:buChar char="–"/>
              <a:defRPr/>
            </a:pPr>
            <a:r>
              <a:rPr lang="en-US" sz="2000" i="1" kern="0">
                <a:solidFill>
                  <a:srgbClr val="3F4040"/>
                </a:solidFill>
              </a:rPr>
              <a:t>“Good quality at a good price”</a:t>
            </a:r>
            <a:endParaRPr lang="en-US" sz="2000" i="1" kern="0">
              <a:solidFill>
                <a:srgbClr val="3F4040"/>
              </a:solidFill>
              <a:cs typeface="Arial"/>
            </a:endParaRPr>
          </a:p>
          <a:p>
            <a:pPr marL="174625" indent="-174625">
              <a:spcBef>
                <a:spcPts val="300"/>
              </a:spcBef>
              <a:spcAft>
                <a:spcPts val="300"/>
              </a:spcAft>
              <a:buFont typeface="Arial,Sans-Serif"/>
              <a:buChar char="•"/>
              <a:defRPr/>
            </a:pPr>
            <a:r>
              <a:rPr lang="en-US" sz="2000" kern="0">
                <a:solidFill>
                  <a:srgbClr val="3F4040"/>
                </a:solidFill>
                <a:cs typeface="Arial"/>
              </a:rPr>
              <a:t>January 8, 2020 - </a:t>
            </a:r>
            <a:r>
              <a:rPr lang="en-US" sz="2000" kern="0">
                <a:ea typeface="+mn-lt"/>
                <a:cs typeface="+mn-lt"/>
              </a:rPr>
              <a:t>Realist</a:t>
            </a:r>
          </a:p>
          <a:p>
            <a:pPr marL="460375" lvl="1" indent="-231775">
              <a:spcBef>
                <a:spcPts val="300"/>
              </a:spcBef>
              <a:spcAft>
                <a:spcPts val="300"/>
              </a:spcAft>
              <a:buFont typeface="Arial,Sans-Serif"/>
              <a:buChar char="–"/>
              <a:defRPr/>
            </a:pPr>
            <a:r>
              <a:rPr lang="en-US" sz="2000" i="1" kern="0">
                <a:solidFill>
                  <a:srgbClr val="3F4040"/>
                </a:solidFill>
                <a:ea typeface="+mn-lt"/>
                <a:cs typeface="+mn-lt"/>
              </a:rPr>
              <a:t>“</a:t>
            </a:r>
            <a:r>
              <a:rPr lang="en-US" sz="2000" kern="0">
                <a:ea typeface="+mn-lt"/>
                <a:cs typeface="+mn-lt"/>
              </a:rPr>
              <a:t>These ignitors are fantastic! We have multiple rentals and having these on hand has saved us a lot of money. The included universal brackets go a long way in adapting this ignitor to any of our furnaces. </a:t>
            </a:r>
            <a:endParaRPr lang="en-US" sz="2000" kern="0">
              <a:solidFill>
                <a:srgbClr val="3F4040"/>
              </a:solidFill>
              <a:cs typeface="Arial"/>
            </a:endParaRPr>
          </a:p>
        </p:txBody>
      </p:sp>
      <p:pic>
        <p:nvPicPr>
          <p:cNvPr id="4" name="Picture 3" descr="A picture containing person, outdoor, table, man&#10;&#10;Description automatically generated">
            <a:extLst>
              <a:ext uri="{FF2B5EF4-FFF2-40B4-BE49-F238E27FC236}">
                <a16:creationId xmlns:a16="http://schemas.microsoft.com/office/drawing/2014/main" id="{28908C5F-769A-4C42-8B6A-409510248BA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854" t="2176" r="34832" b="29397"/>
          <a:stretch/>
        </p:blipFill>
        <p:spPr>
          <a:xfrm>
            <a:off x="5380575" y="1314357"/>
            <a:ext cx="2188394" cy="2605537"/>
          </a:xfrm>
          <a:prstGeom prst="rect">
            <a:avLst/>
          </a:prstGeom>
        </p:spPr>
      </p:pic>
      <p:pic>
        <p:nvPicPr>
          <p:cNvPr id="5" name="Picture 4" descr="A picture containing person, indoor, refrigerator, kitchen&#10;&#10;Description automatically generated">
            <a:extLst>
              <a:ext uri="{FF2B5EF4-FFF2-40B4-BE49-F238E27FC236}">
                <a16:creationId xmlns:a16="http://schemas.microsoft.com/office/drawing/2014/main" id="{0EB2E151-9AFF-3644-BBF4-8AE762E7E01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5753" t="1799" r="6674" b="16568"/>
          <a:stretch/>
        </p:blipFill>
        <p:spPr>
          <a:xfrm>
            <a:off x="6669980" y="2928173"/>
            <a:ext cx="1797978" cy="2606188"/>
          </a:xfrm>
          <a:prstGeom prst="rect">
            <a:avLst/>
          </a:prstGeom>
        </p:spPr>
      </p:pic>
    </p:spTree>
    <p:extLst>
      <p:ext uri="{BB962C8B-B14F-4D97-AF65-F5344CB8AC3E}">
        <p14:creationId xmlns:p14="http://schemas.microsoft.com/office/powerpoint/2010/main" val="13662276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E1CFF-8572-5B40-B6D0-4EF85CDFB643}"/>
              </a:ext>
            </a:extLst>
          </p:cNvPr>
          <p:cNvSpPr>
            <a:spLocks noGrp="1"/>
          </p:cNvSpPr>
          <p:nvPr>
            <p:ph type="body" sz="quarter" idx="10"/>
          </p:nvPr>
        </p:nvSpPr>
        <p:spPr>
          <a:xfrm>
            <a:off x="4702520" y="1158240"/>
            <a:ext cx="3862982" cy="1863960"/>
          </a:xfrm>
        </p:spPr>
        <p:txBody>
          <a:bodyPr/>
          <a:lstStyle/>
          <a:p>
            <a:r>
              <a:rPr lang="en-US" b="1"/>
              <a:t> Installation</a:t>
            </a:r>
            <a:endParaRPr lang="en-US"/>
          </a:p>
        </p:txBody>
      </p:sp>
      <p:sp>
        <p:nvSpPr>
          <p:cNvPr id="3" name="TextBox 2">
            <a:extLst>
              <a:ext uri="{FF2B5EF4-FFF2-40B4-BE49-F238E27FC236}">
                <a16:creationId xmlns:a16="http://schemas.microsoft.com/office/drawing/2014/main" id="{79AE22F2-4031-4C46-906F-C530A00A991F}"/>
              </a:ext>
            </a:extLst>
          </p:cNvPr>
          <p:cNvSpPr txBox="1"/>
          <p:nvPr/>
        </p:nvSpPr>
        <p:spPr bwMode="auto">
          <a:xfrm>
            <a:off x="4702520" y="3131266"/>
            <a:ext cx="2774411" cy="653897"/>
          </a:xfrm>
          <a:prstGeom prst="rect">
            <a:avLst/>
          </a:prstGeom>
          <a:noFill/>
          <a:ln w="9525">
            <a:noFill/>
            <a:miter lim="800000"/>
            <a:headEnd/>
            <a:tailEnd/>
          </a:ln>
        </p:spPr>
        <p:txBody>
          <a:bodyPr wrap="square" rtlCol="0">
            <a:spAutoFit/>
          </a:bodyPr>
          <a:lstStyle/>
          <a:p>
            <a:pPr>
              <a:lnSpc>
                <a:spcPct val="105000"/>
              </a:lnSpc>
            </a:pPr>
            <a:r>
              <a:rPr lang="en-US">
                <a:solidFill>
                  <a:schemeClr val="bg1"/>
                </a:solidFill>
              </a:rPr>
              <a:t>White-Rodgers 790 Series Flame Sensors</a:t>
            </a:r>
            <a:endParaRPr lang="en-US" sz="2000">
              <a:solidFill>
                <a:schemeClr val="bg1"/>
              </a:solidFill>
            </a:endParaRPr>
          </a:p>
        </p:txBody>
      </p:sp>
    </p:spTree>
    <p:extLst>
      <p:ext uri="{BB962C8B-B14F-4D97-AF65-F5344CB8AC3E}">
        <p14:creationId xmlns:p14="http://schemas.microsoft.com/office/powerpoint/2010/main" val="19111568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C23098-242F-4DBE-875A-1AB5667D395C}"/>
              </a:ext>
            </a:extLst>
          </p:cNvPr>
          <p:cNvGrpSpPr/>
          <p:nvPr/>
        </p:nvGrpSpPr>
        <p:grpSpPr>
          <a:xfrm>
            <a:off x="5368813" y="1485900"/>
            <a:ext cx="3607236" cy="5088137"/>
            <a:chOff x="5368813" y="1485900"/>
            <a:chExt cx="3607236" cy="5088137"/>
          </a:xfrm>
        </p:grpSpPr>
        <p:pic>
          <p:nvPicPr>
            <p:cNvPr id="13" name="Picture 12">
              <a:extLst>
                <a:ext uri="{FF2B5EF4-FFF2-40B4-BE49-F238E27FC236}">
                  <a16:creationId xmlns:a16="http://schemas.microsoft.com/office/drawing/2014/main" id="{616A2373-AD44-45AC-9FAF-252589CFB5AA}"/>
                </a:ext>
              </a:extLst>
            </p:cNvPr>
            <p:cNvPicPr>
              <a:picLocks noChangeAspect="1"/>
            </p:cNvPicPr>
            <p:nvPr/>
          </p:nvPicPr>
          <p:blipFill>
            <a:blip r:embed="rId2"/>
            <a:stretch>
              <a:fillRect/>
            </a:stretch>
          </p:blipFill>
          <p:spPr>
            <a:xfrm>
              <a:off x="5368813" y="1485900"/>
              <a:ext cx="3522557" cy="5088137"/>
            </a:xfrm>
            <a:prstGeom prst="rect">
              <a:avLst/>
            </a:prstGeom>
          </p:spPr>
        </p:pic>
        <p:sp>
          <p:nvSpPr>
            <p:cNvPr id="3" name="Rectangle 2">
              <a:extLst>
                <a:ext uri="{FF2B5EF4-FFF2-40B4-BE49-F238E27FC236}">
                  <a16:creationId xmlns:a16="http://schemas.microsoft.com/office/drawing/2014/main" id="{46454BC8-006F-4AFE-AAD5-999445760CDC}"/>
                </a:ext>
              </a:extLst>
            </p:cNvPr>
            <p:cNvSpPr/>
            <p:nvPr/>
          </p:nvSpPr>
          <p:spPr bwMode="auto">
            <a:xfrm>
              <a:off x="6630955" y="4789714"/>
              <a:ext cx="2345094" cy="1784323"/>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sp>
        <p:nvSpPr>
          <p:cNvPr id="2" name="Title 1">
            <a:extLst>
              <a:ext uri="{FF2B5EF4-FFF2-40B4-BE49-F238E27FC236}">
                <a16:creationId xmlns:a16="http://schemas.microsoft.com/office/drawing/2014/main" id="{D9BD9986-F599-4C88-941C-BF460B5AF9F6}"/>
              </a:ext>
            </a:extLst>
          </p:cNvPr>
          <p:cNvSpPr>
            <a:spLocks noGrp="1"/>
          </p:cNvSpPr>
          <p:nvPr>
            <p:ph type="title"/>
          </p:nvPr>
        </p:nvSpPr>
        <p:spPr>
          <a:xfrm>
            <a:off x="411852" y="18246"/>
            <a:ext cx="8356600" cy="1064734"/>
          </a:xfrm>
        </p:spPr>
        <p:txBody>
          <a:bodyPr/>
          <a:lstStyle/>
          <a:p>
            <a:r>
              <a:rPr lang="en-US" sz="2400" b="1"/>
              <a:t>What’s in the Box? (Universal)</a:t>
            </a:r>
            <a:endParaRPr lang="en-US" sz="2400" b="1">
              <a:highlight>
                <a:srgbClr val="FFFF00"/>
              </a:highlight>
              <a:cs typeface="Arial"/>
            </a:endParaRPr>
          </a:p>
        </p:txBody>
      </p:sp>
      <p:sp>
        <p:nvSpPr>
          <p:cNvPr id="8" name="Content Placeholder 4">
            <a:extLst>
              <a:ext uri="{FF2B5EF4-FFF2-40B4-BE49-F238E27FC236}">
                <a16:creationId xmlns:a16="http://schemas.microsoft.com/office/drawing/2014/main" id="{E36BB169-75B0-4185-9036-0A7AA0FB0BD4}"/>
              </a:ext>
            </a:extLst>
          </p:cNvPr>
          <p:cNvSpPr txBox="1">
            <a:spLocks/>
          </p:cNvSpPr>
          <p:nvPr/>
        </p:nvSpPr>
        <p:spPr bwMode="auto">
          <a:xfrm>
            <a:off x="399412" y="1305977"/>
            <a:ext cx="2088751" cy="1748245"/>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30969" indent="-130969" algn="l" rtl="0" eaLnBrk="0" fontAlgn="base" hangingPunct="0">
              <a:lnSpc>
                <a:spcPct val="90000"/>
              </a:lnSpc>
              <a:spcBef>
                <a:spcPts val="225"/>
              </a:spcBef>
              <a:spcAft>
                <a:spcPts val="225"/>
              </a:spcAft>
              <a:buClr>
                <a:schemeClr val="bg1">
                  <a:lumMod val="50000"/>
                </a:schemeClr>
              </a:buClr>
              <a:buSzPct val="85000"/>
              <a:buFont typeface="Arial" panose="020B0604020202020204" pitchFamily="34" charset="0"/>
              <a:buChar char="•"/>
              <a:defRPr sz="1500">
                <a:solidFill>
                  <a:schemeClr val="tx1"/>
                </a:solidFill>
                <a:latin typeface="+mn-lt"/>
                <a:ea typeface="+mn-ea"/>
                <a:cs typeface="+mn-cs"/>
              </a:defRPr>
            </a:lvl1pPr>
            <a:lvl2pPr marL="345281" indent="-173831" algn="l" rtl="0" eaLnBrk="0" fontAlgn="base" hangingPunct="0">
              <a:lnSpc>
                <a:spcPct val="90000"/>
              </a:lnSpc>
              <a:spcBef>
                <a:spcPts val="225"/>
              </a:spcBef>
              <a:spcAft>
                <a:spcPts val="225"/>
              </a:spcAft>
              <a:buClr>
                <a:schemeClr val="bg1">
                  <a:lumMod val="50000"/>
                </a:schemeClr>
              </a:buClr>
              <a:buChar char="–"/>
              <a:defRPr sz="1350">
                <a:solidFill>
                  <a:schemeClr val="tx1"/>
                </a:solidFill>
                <a:latin typeface="+mn-lt"/>
              </a:defRPr>
            </a:lvl2pPr>
            <a:lvl3pPr marL="514350" indent="-127397"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3pPr>
            <a:lvl4pPr marL="685800" indent="-127397"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4pPr>
            <a:lvl5pPr marL="901304" indent="-126206"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5pPr>
            <a:lvl6pPr marL="18002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1431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24860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28289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marR="0" lvl="0" indent="0" algn="l" defTabSz="914400" rtl="0" eaLnBrk="0" fontAlgn="base" latinLnBrk="0" hangingPunct="0">
              <a:lnSpc>
                <a:spcPct val="100000"/>
              </a:lnSpc>
              <a:spcBef>
                <a:spcPts val="0"/>
              </a:spcBef>
              <a:spcAft>
                <a:spcPts val="0"/>
              </a:spcAft>
              <a:buClr>
                <a:srgbClr val="FFFFFF">
                  <a:lumMod val="50000"/>
                </a:srgbClr>
              </a:buClr>
              <a:buSzPct val="85000"/>
              <a:buNone/>
              <a:tabLst/>
              <a:defRPr/>
            </a:pPr>
            <a:r>
              <a:rPr kumimoji="0" lang="en-US" sz="1800" b="1" i="0" u="none" strike="noStrike" kern="0" cap="none" spc="0" normalizeH="0" baseline="0" noProof="0">
                <a:ln>
                  <a:noFill/>
                </a:ln>
                <a:solidFill>
                  <a:srgbClr val="3F4040"/>
                </a:solidFill>
                <a:effectLst/>
                <a:uLnTx/>
                <a:uFillTx/>
                <a:ea typeface="+mn-ea"/>
                <a:cs typeface="+mn-cs"/>
              </a:rPr>
              <a:t>Contents:</a:t>
            </a:r>
          </a:p>
          <a:p>
            <a:pPr marL="130969" marR="0" lvl="0" indent="-130969" algn="l" defTabSz="914400" rtl="0" eaLnBrk="0" fontAlgn="base" latinLnBrk="0" hangingPunct="0">
              <a:lnSpc>
                <a:spcPct val="100000"/>
              </a:lnSpc>
              <a:spcBef>
                <a:spcPts val="0"/>
              </a:spcBef>
              <a:spcAft>
                <a:spcPts val="0"/>
              </a:spcAft>
              <a:buClr>
                <a:srgbClr val="FFFFFF">
                  <a:lumMod val="50000"/>
                </a:srgbClr>
              </a:buClr>
              <a:buSzPct val="85000"/>
              <a:buFont typeface="Arial" panose="020B0604020202020204" pitchFamily="34" charset="0"/>
              <a:buChar char="•"/>
              <a:tabLst/>
              <a:defRPr/>
            </a:pPr>
            <a:r>
              <a:rPr kumimoji="0" lang="en-US" sz="1800" b="0" i="0" u="none" strike="noStrike" kern="0" cap="none" spc="0" normalizeH="0" baseline="0" noProof="0">
                <a:ln>
                  <a:noFill/>
                </a:ln>
                <a:solidFill>
                  <a:srgbClr val="3F4040"/>
                </a:solidFill>
                <a:effectLst/>
                <a:uLnTx/>
                <a:uFillTx/>
                <a:ea typeface="+mn-ea"/>
                <a:cs typeface="+mn-cs"/>
              </a:rPr>
              <a:t>Flame Sensor</a:t>
            </a:r>
          </a:p>
          <a:p>
            <a:pPr marL="130969" marR="0" lvl="0" indent="-130969" algn="l" defTabSz="914400" rtl="0" eaLnBrk="0" fontAlgn="base" latinLnBrk="0" hangingPunct="0">
              <a:lnSpc>
                <a:spcPct val="100000"/>
              </a:lnSpc>
              <a:spcBef>
                <a:spcPts val="0"/>
              </a:spcBef>
              <a:spcAft>
                <a:spcPts val="0"/>
              </a:spcAft>
              <a:buClr>
                <a:srgbClr val="FFFFFF">
                  <a:lumMod val="50000"/>
                </a:srgbClr>
              </a:buClr>
              <a:buSzPct val="85000"/>
              <a:buFont typeface="Arial" panose="020B0604020202020204" pitchFamily="34" charset="0"/>
              <a:buChar char="•"/>
              <a:tabLst/>
              <a:defRPr/>
            </a:pPr>
            <a:r>
              <a:rPr kumimoji="0" lang="en-US" sz="1800" b="0" i="0" u="none" strike="noStrike" kern="0" cap="none" spc="0" normalizeH="0" baseline="0" noProof="0">
                <a:ln>
                  <a:noFill/>
                </a:ln>
                <a:solidFill>
                  <a:srgbClr val="3F4040"/>
                </a:solidFill>
                <a:effectLst/>
                <a:uLnTx/>
                <a:uFillTx/>
                <a:ea typeface="+mn-ea"/>
                <a:cs typeface="+mn-cs"/>
              </a:rPr>
              <a:t>Installation Parts</a:t>
            </a:r>
          </a:p>
          <a:p>
            <a:pPr>
              <a:lnSpc>
                <a:spcPct val="100000"/>
              </a:lnSpc>
              <a:spcBef>
                <a:spcPts val="0"/>
              </a:spcBef>
              <a:spcAft>
                <a:spcPts val="0"/>
              </a:spcAft>
              <a:buClr>
                <a:srgbClr val="FFFFFF">
                  <a:lumMod val="50000"/>
                </a:srgbClr>
              </a:buClr>
              <a:defRPr/>
            </a:pPr>
            <a:r>
              <a:rPr lang="en-US" sz="1800" kern="0">
                <a:solidFill>
                  <a:srgbClr val="3F4040"/>
                </a:solidFill>
              </a:rPr>
              <a:t>Instruction Sheet</a:t>
            </a:r>
          </a:p>
          <a:p>
            <a:pPr>
              <a:lnSpc>
                <a:spcPct val="100000"/>
              </a:lnSpc>
              <a:spcBef>
                <a:spcPts val="0"/>
              </a:spcBef>
              <a:spcAft>
                <a:spcPts val="0"/>
              </a:spcAft>
              <a:buClr>
                <a:srgbClr val="FFFFFF">
                  <a:lumMod val="50000"/>
                </a:srgbClr>
              </a:buClr>
              <a:defRPr/>
            </a:pPr>
            <a:r>
              <a:rPr lang="en-US" sz="1800" kern="0">
                <a:solidFill>
                  <a:srgbClr val="3F4040"/>
                </a:solidFill>
              </a:rPr>
              <a:t>Bending Guide</a:t>
            </a:r>
          </a:p>
          <a:p>
            <a:pPr>
              <a:lnSpc>
                <a:spcPct val="100000"/>
              </a:lnSpc>
              <a:spcBef>
                <a:spcPts val="0"/>
              </a:spcBef>
              <a:spcAft>
                <a:spcPts val="0"/>
              </a:spcAft>
              <a:buClr>
                <a:srgbClr val="FFFFFF">
                  <a:lumMod val="50000"/>
                </a:srgbClr>
              </a:buClr>
              <a:defRPr/>
            </a:pPr>
            <a:r>
              <a:rPr lang="en-US" sz="1800" kern="0">
                <a:solidFill>
                  <a:srgbClr val="3F4040"/>
                </a:solidFill>
              </a:rPr>
              <a:t>Cross Reference</a:t>
            </a:r>
          </a:p>
          <a:p>
            <a:pPr marL="130969" marR="0" lvl="0" indent="-130969" algn="l" defTabSz="914400" rtl="0" eaLnBrk="0" fontAlgn="base" latinLnBrk="0" hangingPunct="0">
              <a:lnSpc>
                <a:spcPct val="100000"/>
              </a:lnSpc>
              <a:spcBef>
                <a:spcPts val="0"/>
              </a:spcBef>
              <a:spcAft>
                <a:spcPts val="0"/>
              </a:spcAft>
              <a:buClr>
                <a:srgbClr val="FFFFFF">
                  <a:lumMod val="50000"/>
                </a:srgbClr>
              </a:buClr>
              <a:buSzPct val="85000"/>
              <a:buFont typeface="Arial" panose="020B0604020202020204" pitchFamily="34" charset="0"/>
              <a:buChar char="•"/>
              <a:tabLst/>
              <a:defRPr/>
            </a:pPr>
            <a:endParaRPr kumimoji="0" lang="en-US" sz="1800" b="0" i="0" u="none" strike="noStrike" kern="0" cap="none" spc="0" normalizeH="0" baseline="0" noProof="0">
              <a:ln>
                <a:noFill/>
              </a:ln>
              <a:solidFill>
                <a:srgbClr val="3F4040"/>
              </a:solidFill>
              <a:effectLst/>
              <a:uLnTx/>
              <a:uFillTx/>
              <a:ea typeface="+mn-ea"/>
              <a:cs typeface="+mn-cs"/>
            </a:endParaRPr>
          </a:p>
        </p:txBody>
      </p:sp>
      <p:sp>
        <p:nvSpPr>
          <p:cNvPr id="11" name="TextBox 10">
            <a:extLst>
              <a:ext uri="{FF2B5EF4-FFF2-40B4-BE49-F238E27FC236}">
                <a16:creationId xmlns:a16="http://schemas.microsoft.com/office/drawing/2014/main" id="{D7D4C858-53F0-4713-AE2C-65F26C7A2943}"/>
              </a:ext>
            </a:extLst>
          </p:cNvPr>
          <p:cNvSpPr txBox="1"/>
          <p:nvPr/>
        </p:nvSpPr>
        <p:spPr bwMode="auto">
          <a:xfrm>
            <a:off x="6630955" y="5457193"/>
            <a:ext cx="1480843" cy="1166473"/>
          </a:xfrm>
          <a:prstGeom prst="rect">
            <a:avLst/>
          </a:prstGeom>
          <a:noFill/>
          <a:ln w="9525">
            <a:noFill/>
            <a:miter lim="800000"/>
            <a:headEnd/>
            <a:tailEnd/>
          </a:ln>
        </p:spPr>
        <p:txBody>
          <a:bodyPr wrap="square" rtlCol="0">
            <a:spAutoFit/>
          </a:bodyPr>
          <a:lstStyle/>
          <a:p>
            <a:pPr eaLnBrk="0" fontAlgn="base" hangingPunct="0">
              <a:lnSpc>
                <a:spcPct val="90000"/>
              </a:lnSpc>
              <a:spcBef>
                <a:spcPts val="300"/>
              </a:spcBef>
              <a:spcAft>
                <a:spcPts val="300"/>
              </a:spcAft>
              <a:buClr>
                <a:schemeClr val="bg1">
                  <a:lumMod val="50000"/>
                </a:schemeClr>
              </a:buClr>
              <a:buSzPct val="85000"/>
            </a:pPr>
            <a:r>
              <a:rPr lang="en-US" sz="1200" b="1"/>
              <a:t>Note: </a:t>
            </a:r>
            <a:r>
              <a:rPr lang="en-US" sz="1200"/>
              <a:t>When cutting flame rod use side cutters or hacksaw.</a:t>
            </a:r>
          </a:p>
          <a:p>
            <a:pPr eaLnBrk="0" fontAlgn="base" hangingPunct="0">
              <a:lnSpc>
                <a:spcPct val="90000"/>
              </a:lnSpc>
              <a:spcBef>
                <a:spcPts val="300"/>
              </a:spcBef>
              <a:spcAft>
                <a:spcPts val="300"/>
              </a:spcAft>
              <a:buClr>
                <a:schemeClr val="bg1">
                  <a:lumMod val="50000"/>
                </a:schemeClr>
              </a:buClr>
              <a:buSzPct val="85000"/>
            </a:pPr>
            <a:r>
              <a:rPr lang="en-US" sz="1200"/>
              <a:t>Example matches Carrier LH680534</a:t>
            </a:r>
          </a:p>
        </p:txBody>
      </p:sp>
      <p:sp>
        <p:nvSpPr>
          <p:cNvPr id="14" name="Content Placeholder 4">
            <a:extLst>
              <a:ext uri="{FF2B5EF4-FFF2-40B4-BE49-F238E27FC236}">
                <a16:creationId xmlns:a16="http://schemas.microsoft.com/office/drawing/2014/main" id="{4F09F3F9-B21B-4316-913D-0EABDDA3B9F7}"/>
              </a:ext>
            </a:extLst>
          </p:cNvPr>
          <p:cNvSpPr txBox="1">
            <a:spLocks/>
          </p:cNvSpPr>
          <p:nvPr/>
        </p:nvSpPr>
        <p:spPr bwMode="auto">
          <a:xfrm>
            <a:off x="410621" y="3843934"/>
            <a:ext cx="3575304" cy="582518"/>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30969" indent="-130969" algn="l" rtl="0" eaLnBrk="0" fontAlgn="base" hangingPunct="0">
              <a:lnSpc>
                <a:spcPct val="90000"/>
              </a:lnSpc>
              <a:spcBef>
                <a:spcPts val="225"/>
              </a:spcBef>
              <a:spcAft>
                <a:spcPts val="225"/>
              </a:spcAft>
              <a:buClr>
                <a:schemeClr val="bg1">
                  <a:lumMod val="50000"/>
                </a:schemeClr>
              </a:buClr>
              <a:buSzPct val="85000"/>
              <a:buFont typeface="Arial" panose="020B0604020202020204" pitchFamily="34" charset="0"/>
              <a:buChar char="•"/>
              <a:defRPr sz="1500">
                <a:solidFill>
                  <a:schemeClr val="tx1"/>
                </a:solidFill>
                <a:latin typeface="+mn-lt"/>
                <a:ea typeface="+mn-ea"/>
                <a:cs typeface="+mn-cs"/>
              </a:defRPr>
            </a:lvl1pPr>
            <a:lvl2pPr marL="345281" indent="-173831" algn="l" rtl="0" eaLnBrk="0" fontAlgn="base" hangingPunct="0">
              <a:lnSpc>
                <a:spcPct val="90000"/>
              </a:lnSpc>
              <a:spcBef>
                <a:spcPts val="225"/>
              </a:spcBef>
              <a:spcAft>
                <a:spcPts val="225"/>
              </a:spcAft>
              <a:buClr>
                <a:schemeClr val="bg1">
                  <a:lumMod val="50000"/>
                </a:schemeClr>
              </a:buClr>
              <a:buChar char="–"/>
              <a:defRPr sz="1350">
                <a:solidFill>
                  <a:schemeClr val="tx1"/>
                </a:solidFill>
                <a:latin typeface="+mn-lt"/>
              </a:defRPr>
            </a:lvl2pPr>
            <a:lvl3pPr marL="514350" indent="-127397"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3pPr>
            <a:lvl4pPr marL="685800" indent="-127397"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4pPr>
            <a:lvl5pPr marL="901304" indent="-126206" algn="l" rtl="0" eaLnBrk="0" fontAlgn="base" hangingPunct="0">
              <a:lnSpc>
                <a:spcPct val="90000"/>
              </a:lnSpc>
              <a:spcBef>
                <a:spcPts val="225"/>
              </a:spcBef>
              <a:spcAft>
                <a:spcPts val="225"/>
              </a:spcAft>
              <a:buClr>
                <a:schemeClr val="bg1">
                  <a:lumMod val="50000"/>
                </a:schemeClr>
              </a:buClr>
              <a:buChar char="»"/>
              <a:defRPr sz="1200">
                <a:solidFill>
                  <a:schemeClr val="tx1"/>
                </a:solidFill>
                <a:latin typeface="+mn-lt"/>
              </a:defRPr>
            </a:lvl5pPr>
            <a:lvl6pPr marL="18002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1431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24860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2828925" indent="-17145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marR="0" lvl="0" indent="0" algn="l" defTabSz="914400" rtl="0" eaLnBrk="0" fontAlgn="base" latinLnBrk="0" hangingPunct="0">
              <a:lnSpc>
                <a:spcPct val="150000"/>
              </a:lnSpc>
              <a:spcBef>
                <a:spcPts val="225"/>
              </a:spcBef>
              <a:spcAft>
                <a:spcPts val="225"/>
              </a:spcAft>
              <a:buClr>
                <a:srgbClr val="FFFFFF">
                  <a:lumMod val="50000"/>
                </a:srgbClr>
              </a:buClr>
              <a:buSzPct val="85000"/>
              <a:buNone/>
              <a:tabLst/>
              <a:defRPr/>
            </a:pPr>
            <a:r>
              <a:rPr kumimoji="0" lang="en-US" sz="1600" b="1" i="0" u="none" strike="noStrike" kern="0" cap="none" spc="0" normalizeH="0" baseline="0" noProof="0">
                <a:ln>
                  <a:noFill/>
                </a:ln>
                <a:solidFill>
                  <a:srgbClr val="D31145"/>
                </a:solidFill>
                <a:effectLst/>
                <a:uLnTx/>
                <a:uFillTx/>
                <a:latin typeface="Arial"/>
                <a:ea typeface="+mn-ea"/>
                <a:cs typeface="+mn-cs"/>
              </a:rPr>
              <a:t>Cross Reference on the Box</a:t>
            </a:r>
          </a:p>
        </p:txBody>
      </p:sp>
      <p:grpSp>
        <p:nvGrpSpPr>
          <p:cNvPr id="15" name="Group 14">
            <a:extLst>
              <a:ext uri="{FF2B5EF4-FFF2-40B4-BE49-F238E27FC236}">
                <a16:creationId xmlns:a16="http://schemas.microsoft.com/office/drawing/2014/main" id="{948EDC16-5EC5-47A4-BF33-8561749C1CD3}"/>
              </a:ext>
            </a:extLst>
          </p:cNvPr>
          <p:cNvGrpSpPr/>
          <p:nvPr/>
        </p:nvGrpSpPr>
        <p:grpSpPr>
          <a:xfrm>
            <a:off x="457980" y="4360506"/>
            <a:ext cx="4845663" cy="2263160"/>
            <a:chOff x="495300" y="4360506"/>
            <a:chExt cx="4845663" cy="2263160"/>
          </a:xfrm>
        </p:grpSpPr>
        <p:pic>
          <p:nvPicPr>
            <p:cNvPr id="12" name="Picture 11" descr="A screenshot of a cell phone&#10;&#10;Description automatically generated">
              <a:extLst>
                <a:ext uri="{FF2B5EF4-FFF2-40B4-BE49-F238E27FC236}">
                  <a16:creationId xmlns:a16="http://schemas.microsoft.com/office/drawing/2014/main" id="{368B0C4A-8446-4AC9-81BE-C6A19E5A8F2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416" t="61877"/>
            <a:stretch/>
          </p:blipFill>
          <p:spPr>
            <a:xfrm>
              <a:off x="495300" y="4360506"/>
              <a:ext cx="4845663" cy="2263160"/>
            </a:xfrm>
            <a:prstGeom prst="rect">
              <a:avLst/>
            </a:prstGeom>
          </p:spPr>
        </p:pic>
        <p:sp>
          <p:nvSpPr>
            <p:cNvPr id="5" name="Rectangle 4">
              <a:extLst>
                <a:ext uri="{FF2B5EF4-FFF2-40B4-BE49-F238E27FC236}">
                  <a16:creationId xmlns:a16="http://schemas.microsoft.com/office/drawing/2014/main" id="{B85A9EAB-8A0D-415D-84EF-670B8254C46F}"/>
                </a:ext>
              </a:extLst>
            </p:cNvPr>
            <p:cNvSpPr/>
            <p:nvPr/>
          </p:nvSpPr>
          <p:spPr bwMode="auto">
            <a:xfrm>
              <a:off x="4323184" y="5766318"/>
              <a:ext cx="734008" cy="349796"/>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pic>
        <p:nvPicPr>
          <p:cNvPr id="16" name="Picture 15" descr="Text&#10;&#10;Description automatically generated">
            <a:extLst>
              <a:ext uri="{FF2B5EF4-FFF2-40B4-BE49-F238E27FC236}">
                <a16:creationId xmlns:a16="http://schemas.microsoft.com/office/drawing/2014/main" id="{E2983A94-FD05-4B2F-9BA1-979CFC5348B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45845" y="853003"/>
            <a:ext cx="4610499" cy="3457874"/>
          </a:xfrm>
          <a:prstGeom prst="rect">
            <a:avLst/>
          </a:prstGeom>
        </p:spPr>
      </p:pic>
    </p:spTree>
    <p:extLst>
      <p:ext uri="{BB962C8B-B14F-4D97-AF65-F5344CB8AC3E}">
        <p14:creationId xmlns:p14="http://schemas.microsoft.com/office/powerpoint/2010/main" val="23560445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1</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90" y="1462614"/>
            <a:ext cx="7223448" cy="369332"/>
          </a:xfrm>
          <a:prstGeom prst="rect">
            <a:avLst/>
          </a:prstGeom>
          <a:noFill/>
          <a:ln w="9525">
            <a:noFill/>
            <a:miter lim="800000"/>
            <a:headEnd/>
            <a:tailEnd/>
          </a:ln>
        </p:spPr>
        <p:txBody>
          <a:bodyPr wrap="square" lIns="91440" tIns="45720" rIns="91440" bIns="45720" rtlCol="0" anchor="t">
            <a:spAutoFit/>
          </a:bodyPr>
          <a:lstStyle/>
          <a:p>
            <a:pPr lvl="0"/>
            <a:r>
              <a:rPr lang="en-US" b="0" i="0">
                <a:solidFill>
                  <a:srgbClr val="222222"/>
                </a:solidFill>
                <a:effectLst/>
              </a:rPr>
              <a:t>Turn off electric/gas to the appliance until installation is complete.</a:t>
            </a:r>
            <a:endParaRPr lang="en-US"/>
          </a:p>
        </p:txBody>
      </p:sp>
      <p:pic>
        <p:nvPicPr>
          <p:cNvPr id="8" name="Picture 7" descr="A picture containing person, hand&#10;&#10;Description automatically generated">
            <a:extLst>
              <a:ext uri="{FF2B5EF4-FFF2-40B4-BE49-F238E27FC236}">
                <a16:creationId xmlns:a16="http://schemas.microsoft.com/office/drawing/2014/main" id="{3DD65F98-C36A-4AE5-9785-A0B62476D8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5778" y="2366555"/>
            <a:ext cx="6165668" cy="4110445"/>
          </a:xfrm>
          <a:prstGeom prst="rect">
            <a:avLst/>
          </a:prstGeom>
        </p:spPr>
      </p:pic>
    </p:spTree>
    <p:extLst>
      <p:ext uri="{BB962C8B-B14F-4D97-AF65-F5344CB8AC3E}">
        <p14:creationId xmlns:p14="http://schemas.microsoft.com/office/powerpoint/2010/main" val="2908035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ar engine&#10;&#10;Description automatically generated with low confidence">
            <a:extLst>
              <a:ext uri="{FF2B5EF4-FFF2-40B4-BE49-F238E27FC236}">
                <a16:creationId xmlns:a16="http://schemas.microsoft.com/office/drawing/2014/main" id="{8F662029-512D-4C3D-96E3-B61F7DC100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2378867"/>
            <a:ext cx="6165669" cy="4110446"/>
          </a:xfrm>
          <a:prstGeom prst="rect">
            <a:avLst/>
          </a:prstGeom>
        </p:spPr>
      </p:pic>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2</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90" y="1462614"/>
            <a:ext cx="4907898" cy="646331"/>
          </a:xfrm>
          <a:prstGeom prst="rect">
            <a:avLst/>
          </a:prstGeom>
          <a:noFill/>
          <a:ln w="9525">
            <a:noFill/>
            <a:miter lim="800000"/>
            <a:headEnd/>
            <a:tailEnd/>
          </a:ln>
        </p:spPr>
        <p:txBody>
          <a:bodyPr wrap="square" lIns="91440" tIns="45720" rIns="91440" bIns="45720" rtlCol="0" anchor="t">
            <a:spAutoFit/>
          </a:bodyPr>
          <a:lstStyle/>
          <a:p>
            <a:r>
              <a:rPr lang="en-US" b="0" i="0">
                <a:solidFill>
                  <a:srgbClr val="222222"/>
                </a:solidFill>
                <a:effectLst/>
              </a:rPr>
              <a:t>Note location of flame sensor lead and position of flame sensor rod to burner.</a:t>
            </a:r>
            <a:endParaRPr lang="en-US"/>
          </a:p>
        </p:txBody>
      </p:sp>
    </p:spTree>
    <p:extLst>
      <p:ext uri="{BB962C8B-B14F-4D97-AF65-F5344CB8AC3E}">
        <p14:creationId xmlns:p14="http://schemas.microsoft.com/office/powerpoint/2010/main" val="3196910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70668-141A-436E-8627-D5D6E3E0660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397" y="2378865"/>
            <a:ext cx="6165671" cy="4110447"/>
          </a:xfrm>
          <a:prstGeom prst="rect">
            <a:avLst/>
          </a:prstGeom>
        </p:spPr>
      </p:pic>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3</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90" y="1462614"/>
            <a:ext cx="5610804" cy="646331"/>
          </a:xfrm>
          <a:prstGeom prst="rect">
            <a:avLst/>
          </a:prstGeom>
          <a:noFill/>
          <a:ln w="9525">
            <a:noFill/>
            <a:miter lim="800000"/>
            <a:headEnd/>
            <a:tailEnd/>
          </a:ln>
        </p:spPr>
        <p:txBody>
          <a:bodyPr wrap="square" lIns="91440" tIns="45720" rIns="91440" bIns="45720" rtlCol="0" anchor="t">
            <a:spAutoFit/>
          </a:bodyPr>
          <a:lstStyle/>
          <a:p>
            <a:pPr marL="0" marR="0" algn="l">
              <a:spcBef>
                <a:spcPts val="0"/>
              </a:spcBef>
              <a:spcAft>
                <a:spcPts val="0"/>
              </a:spcAft>
            </a:pPr>
            <a:r>
              <a:rPr lang="en-US" sz="1800" b="0" i="0">
                <a:solidFill>
                  <a:srgbClr val="222222"/>
                </a:solidFill>
                <a:effectLst/>
              </a:rPr>
              <a:t>Verify replacement sensor matches original equipment connection, rod angle and rod length.</a:t>
            </a:r>
          </a:p>
        </p:txBody>
      </p:sp>
    </p:spTree>
    <p:extLst>
      <p:ext uri="{BB962C8B-B14F-4D97-AF65-F5344CB8AC3E}">
        <p14:creationId xmlns:p14="http://schemas.microsoft.com/office/powerpoint/2010/main" val="8439668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69CD39-F663-294D-B7C7-914B877CD32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4168355" y="67358"/>
            <a:ext cx="5523670" cy="7364894"/>
          </a:xfrm>
          <a:prstGeom prst="rect">
            <a:avLst/>
          </a:prstGeom>
        </p:spPr>
      </p:pic>
      <p:sp>
        <p:nvSpPr>
          <p:cNvPr id="7" name="Title 6"/>
          <p:cNvSpPr>
            <a:spLocks noGrp="1"/>
          </p:cNvSpPr>
          <p:nvPr>
            <p:ph type="title"/>
          </p:nvPr>
        </p:nvSpPr>
        <p:spPr>
          <a:xfrm>
            <a:off x="386972" y="130206"/>
            <a:ext cx="8356600" cy="951665"/>
          </a:xfrm>
        </p:spPr>
        <p:txBody>
          <a:bodyPr/>
          <a:lstStyle/>
          <a:p>
            <a:r>
              <a:rPr lang="en-US" sz="2400" b="1"/>
              <a:t>Flame Sensor Basics</a:t>
            </a:r>
            <a:endParaRPr lang="en-US" sz="800" b="1">
              <a:highlight>
                <a:srgbClr val="00FF00"/>
              </a:highlight>
            </a:endParaRPr>
          </a:p>
        </p:txBody>
      </p:sp>
      <p:sp>
        <p:nvSpPr>
          <p:cNvPr id="13" name="Text Placeholder 12"/>
          <p:cNvSpPr>
            <a:spLocks noGrp="1"/>
          </p:cNvSpPr>
          <p:nvPr>
            <p:ph sz="quarter" idx="10"/>
          </p:nvPr>
        </p:nvSpPr>
        <p:spPr>
          <a:xfrm>
            <a:off x="390915" y="1333630"/>
            <a:ext cx="4479665" cy="4832350"/>
          </a:xfrm>
        </p:spPr>
        <p:txBody>
          <a:bodyPr/>
          <a:lstStyle/>
          <a:p>
            <a:pPr marL="0" indent="0">
              <a:buNone/>
            </a:pPr>
            <a:r>
              <a:rPr lang="en-US" sz="1800"/>
              <a:t>Flame Sensors work in the ignition sequence of gas furnaces, </a:t>
            </a:r>
            <a:r>
              <a:rPr lang="en-US" sz="1800">
                <a:ea typeface="+mn-lt"/>
                <a:cs typeface="+mn-lt"/>
              </a:rPr>
              <a:t>ovens, water heaters, boilers and other equipment</a:t>
            </a:r>
            <a:r>
              <a:rPr lang="en-US" sz="1800"/>
              <a:t>.</a:t>
            </a:r>
          </a:p>
          <a:p>
            <a:pPr marL="0" indent="0">
              <a:buNone/>
            </a:pPr>
            <a:endParaRPr lang="en-US" sz="800"/>
          </a:p>
          <a:p>
            <a:pPr marL="0" indent="0">
              <a:buNone/>
            </a:pPr>
            <a:r>
              <a:rPr lang="en-US" sz="1800"/>
              <a:t>In most applications, an ignitor or pilot is located on one side of the burner rack and the flame sensor is located on the other side. Ignition lights the first burner and the flame carriers over across each burner until it reaches the last burner where the flame sensor is located.</a:t>
            </a:r>
            <a:endParaRPr lang="en-US" sz="1800">
              <a:cs typeface="Arial"/>
            </a:endParaRPr>
          </a:p>
          <a:p>
            <a:pPr marL="0" indent="0">
              <a:buNone/>
            </a:pPr>
            <a:endParaRPr lang="en-US" sz="800"/>
          </a:p>
          <a:p>
            <a:pPr marL="0" indent="0">
              <a:buNone/>
            </a:pPr>
            <a:r>
              <a:rPr lang="en-US" sz="1800"/>
              <a:t>If working properly, the ionized cloud of flame at the flame sensor will carry the flame sensor power to ground creating a DC microamp signal which signals that the burners are lit properly.</a:t>
            </a:r>
          </a:p>
        </p:txBody>
      </p:sp>
      <p:sp>
        <p:nvSpPr>
          <p:cNvPr id="3" name="Oval 2">
            <a:extLst>
              <a:ext uri="{FF2B5EF4-FFF2-40B4-BE49-F238E27FC236}">
                <a16:creationId xmlns:a16="http://schemas.microsoft.com/office/drawing/2014/main" id="{48D29EF5-CEDB-4D36-96A1-AE108BB46147}"/>
              </a:ext>
            </a:extLst>
          </p:cNvPr>
          <p:cNvSpPr/>
          <p:nvPr/>
        </p:nvSpPr>
        <p:spPr bwMode="auto">
          <a:xfrm>
            <a:off x="6616059" y="3429000"/>
            <a:ext cx="628261" cy="821094"/>
          </a:xfrm>
          <a:prstGeom prst="ellipse">
            <a:avLst/>
          </a:prstGeom>
          <a:noFill/>
          <a:ln w="38100">
            <a:solidFill>
              <a:schemeClr val="accent1">
                <a:lumMod val="20000"/>
                <a:lumOff val="80000"/>
              </a:schemeClr>
            </a:solidFill>
            <a:round/>
            <a:headEnd/>
            <a:tailEnd/>
          </a:ln>
          <a:effectLst/>
        </p:spPr>
        <p:txBody>
          <a:bodyPr wrap="square" rtlCol="0" anchor="ctr"/>
          <a:lstStyle/>
          <a:p>
            <a:pPr algn="ctr" eaLnBrk="0" fontAlgn="base" hangingPunct="0">
              <a:spcBef>
                <a:spcPct val="0"/>
              </a:spcBef>
              <a:spcAft>
                <a:spcPct val="0"/>
              </a:spcAft>
            </a:pPr>
            <a:endParaRPr lang="en-US">
              <a:ln w="38100">
                <a:solidFill>
                  <a:srgbClr val="D2EBF5"/>
                </a:solidFill>
              </a:ln>
              <a:noFill/>
            </a:endParaRPr>
          </a:p>
        </p:txBody>
      </p:sp>
    </p:spTree>
    <p:extLst>
      <p:ext uri="{BB962C8B-B14F-4D97-AF65-F5344CB8AC3E}">
        <p14:creationId xmlns:p14="http://schemas.microsoft.com/office/powerpoint/2010/main" val="22309082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C1361-4B4B-4746-BC18-6B4D627FFC6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0" name="Title 9">
            <a:extLst>
              <a:ext uri="{FF2B5EF4-FFF2-40B4-BE49-F238E27FC236}">
                <a16:creationId xmlns:a16="http://schemas.microsoft.com/office/drawing/2014/main" id="{7E8CFD88-1829-4351-98E9-63D3E341A0BB}"/>
              </a:ext>
            </a:extLst>
          </p:cNvPr>
          <p:cNvSpPr>
            <a:spLocks noGrp="1"/>
          </p:cNvSpPr>
          <p:nvPr>
            <p:ph type="title"/>
          </p:nvPr>
        </p:nvSpPr>
        <p:spPr/>
        <p:txBody>
          <a:bodyPr/>
          <a:lstStyle/>
          <a:p>
            <a:r>
              <a:rPr lang="en-US" b="1"/>
              <a:t>Rod Adjustments</a:t>
            </a:r>
          </a:p>
        </p:txBody>
      </p:sp>
      <p:sp>
        <p:nvSpPr>
          <p:cNvPr id="12" name="Rectangle 11">
            <a:extLst>
              <a:ext uri="{FF2B5EF4-FFF2-40B4-BE49-F238E27FC236}">
                <a16:creationId xmlns:a16="http://schemas.microsoft.com/office/drawing/2014/main" id="{B78B4B82-C9C0-4BBC-91B5-01B56C992BB0}"/>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3" name="Oval 12">
            <a:extLst>
              <a:ext uri="{FF2B5EF4-FFF2-40B4-BE49-F238E27FC236}">
                <a16:creationId xmlns:a16="http://schemas.microsoft.com/office/drawing/2014/main" id="{3476DE7D-5DD0-45F7-AA8B-663463320F0B}"/>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none" rtlCol="0" anchor="ctr"/>
          <a:lstStyle/>
          <a:p>
            <a:pPr algn="ctr" eaLnBrk="0" fontAlgn="base" hangingPunct="0">
              <a:spcBef>
                <a:spcPct val="0"/>
              </a:spcBef>
              <a:spcAft>
                <a:spcPct val="0"/>
              </a:spcAft>
            </a:pPr>
            <a:r>
              <a:rPr lang="en-US" b="1">
                <a:solidFill>
                  <a:schemeClr val="bg1"/>
                </a:solidFill>
              </a:rPr>
              <a:t>3A</a:t>
            </a:r>
          </a:p>
        </p:txBody>
      </p:sp>
      <p:sp>
        <p:nvSpPr>
          <p:cNvPr id="14" name="TextBox 13">
            <a:extLst>
              <a:ext uri="{FF2B5EF4-FFF2-40B4-BE49-F238E27FC236}">
                <a16:creationId xmlns:a16="http://schemas.microsoft.com/office/drawing/2014/main" id="{7A3B7D43-5D6C-4A4A-B5E9-892BF67FFDF3}"/>
              </a:ext>
            </a:extLst>
          </p:cNvPr>
          <p:cNvSpPr txBox="1"/>
          <p:nvPr/>
        </p:nvSpPr>
        <p:spPr bwMode="auto">
          <a:xfrm>
            <a:off x="968830" y="1462614"/>
            <a:ext cx="7679870" cy="400110"/>
          </a:xfrm>
          <a:prstGeom prst="rect">
            <a:avLst/>
          </a:prstGeom>
          <a:noFill/>
          <a:ln w="9525">
            <a:noFill/>
            <a:miter lim="800000"/>
            <a:headEnd/>
            <a:tailEnd/>
          </a:ln>
        </p:spPr>
        <p:txBody>
          <a:bodyPr wrap="square" lIns="91440" tIns="45720" rIns="91440" bIns="45720" rtlCol="0" anchor="t">
            <a:spAutoFit/>
          </a:bodyPr>
          <a:lstStyle/>
          <a:p>
            <a:pPr lvl="0"/>
            <a:r>
              <a:rPr lang="en-US" sz="2000"/>
              <a:t>Slide the protective sleeve over the Universal Flame Sensor rod.</a:t>
            </a:r>
          </a:p>
        </p:txBody>
      </p:sp>
      <p:pic>
        <p:nvPicPr>
          <p:cNvPr id="3" name="Picture 2" descr="A picture containing person, indoor, hand&#10;&#10;Description automatically generated">
            <a:extLst>
              <a:ext uri="{FF2B5EF4-FFF2-40B4-BE49-F238E27FC236}">
                <a16:creationId xmlns:a16="http://schemas.microsoft.com/office/drawing/2014/main" id="{6B0F70FD-5386-4A76-8344-64EE6F8CA0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1957" y="2474349"/>
            <a:ext cx="4780087" cy="3585066"/>
          </a:xfrm>
          <a:prstGeom prst="rect">
            <a:avLst/>
          </a:prstGeom>
        </p:spPr>
      </p:pic>
    </p:spTree>
    <p:extLst>
      <p:ext uri="{BB962C8B-B14F-4D97-AF65-F5344CB8AC3E}">
        <p14:creationId xmlns:p14="http://schemas.microsoft.com/office/powerpoint/2010/main" val="1224923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C1361-4B4B-4746-BC18-6B4D627FFC6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B78B4B82-C9C0-4BBC-91B5-01B56C992BB0}"/>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5" name="TextBox 14">
            <a:extLst>
              <a:ext uri="{FF2B5EF4-FFF2-40B4-BE49-F238E27FC236}">
                <a16:creationId xmlns:a16="http://schemas.microsoft.com/office/drawing/2014/main" id="{F96C821F-7C60-4D37-AF8D-542F14C504FD}"/>
              </a:ext>
            </a:extLst>
          </p:cNvPr>
          <p:cNvSpPr txBox="1"/>
          <p:nvPr/>
        </p:nvSpPr>
        <p:spPr bwMode="auto">
          <a:xfrm>
            <a:off x="968830" y="1462614"/>
            <a:ext cx="7511141" cy="1015663"/>
          </a:xfrm>
          <a:prstGeom prst="rect">
            <a:avLst/>
          </a:prstGeom>
          <a:noFill/>
          <a:ln w="9525">
            <a:noFill/>
            <a:miter lim="800000"/>
            <a:headEnd/>
            <a:tailEnd/>
          </a:ln>
        </p:spPr>
        <p:txBody>
          <a:bodyPr wrap="square" lIns="91440" tIns="45720" rIns="91440" bIns="45720" rtlCol="0" anchor="t">
            <a:spAutoFit/>
          </a:bodyPr>
          <a:lstStyle/>
          <a:p>
            <a:pPr lvl="0"/>
            <a:r>
              <a:rPr lang="en-US" sz="2000"/>
              <a:t>Align the Universal Flame Sensor with the original, keeping the distance from the mounting bracket to the bend point and the angle of the mounting bracket the same.</a:t>
            </a:r>
          </a:p>
        </p:txBody>
      </p:sp>
      <p:pic>
        <p:nvPicPr>
          <p:cNvPr id="9" name="Picture 8" descr="A picture containing person, indoor, hand, weapon&#10;&#10;Description automatically generated">
            <a:extLst>
              <a:ext uri="{FF2B5EF4-FFF2-40B4-BE49-F238E27FC236}">
                <a16:creationId xmlns:a16="http://schemas.microsoft.com/office/drawing/2014/main" id="{D42B46B8-73B8-4C31-9EA8-E64D1C3A825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9958" y="2478277"/>
            <a:ext cx="4131367" cy="3098525"/>
          </a:xfrm>
          <a:prstGeom prst="rect">
            <a:avLst/>
          </a:prstGeom>
        </p:spPr>
      </p:pic>
      <p:pic>
        <p:nvPicPr>
          <p:cNvPr id="14" name="Picture 13" descr="A picture containing person, indoor, hand&#10;&#10;Description automatically generated">
            <a:extLst>
              <a:ext uri="{FF2B5EF4-FFF2-40B4-BE49-F238E27FC236}">
                <a16:creationId xmlns:a16="http://schemas.microsoft.com/office/drawing/2014/main" id="{3F863F39-A1B4-4ACC-9032-29927E312F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3457918"/>
            <a:ext cx="4025392" cy="3019044"/>
          </a:xfrm>
          <a:prstGeom prst="rect">
            <a:avLst/>
          </a:prstGeom>
        </p:spPr>
      </p:pic>
      <p:cxnSp>
        <p:nvCxnSpPr>
          <p:cNvPr id="17" name="Straight Arrow Connector 16">
            <a:extLst>
              <a:ext uri="{FF2B5EF4-FFF2-40B4-BE49-F238E27FC236}">
                <a16:creationId xmlns:a16="http://schemas.microsoft.com/office/drawing/2014/main" id="{AD368310-87FC-4940-89E2-C57BF472380B}"/>
              </a:ext>
            </a:extLst>
          </p:cNvPr>
          <p:cNvCxnSpPr>
            <a:cxnSpLocks/>
          </p:cNvCxnSpPr>
          <p:nvPr/>
        </p:nvCxnSpPr>
        <p:spPr bwMode="auto">
          <a:xfrm>
            <a:off x="1711960" y="3322320"/>
            <a:ext cx="1016000" cy="291346"/>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cxnSp>
        <p:nvCxnSpPr>
          <p:cNvPr id="19" name="Straight Arrow Connector 18">
            <a:extLst>
              <a:ext uri="{FF2B5EF4-FFF2-40B4-BE49-F238E27FC236}">
                <a16:creationId xmlns:a16="http://schemas.microsoft.com/office/drawing/2014/main" id="{AAEC746D-2796-42A0-926C-1F00A89264EF}"/>
              </a:ext>
            </a:extLst>
          </p:cNvPr>
          <p:cNvCxnSpPr>
            <a:cxnSpLocks/>
          </p:cNvCxnSpPr>
          <p:nvPr/>
        </p:nvCxnSpPr>
        <p:spPr bwMode="auto">
          <a:xfrm>
            <a:off x="1454214" y="3962919"/>
            <a:ext cx="1016000" cy="291346"/>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cxnSp>
        <p:nvCxnSpPr>
          <p:cNvPr id="21" name="Straight Arrow Connector 20">
            <a:extLst>
              <a:ext uri="{FF2B5EF4-FFF2-40B4-BE49-F238E27FC236}">
                <a16:creationId xmlns:a16="http://schemas.microsoft.com/office/drawing/2014/main" id="{A44AA1E7-C72D-451B-95E0-289CD8B876F8}"/>
              </a:ext>
            </a:extLst>
          </p:cNvPr>
          <p:cNvCxnSpPr/>
          <p:nvPr/>
        </p:nvCxnSpPr>
        <p:spPr bwMode="auto">
          <a:xfrm>
            <a:off x="7007397" y="4108592"/>
            <a:ext cx="38573" cy="133716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B62F445D-2161-414E-9FDA-BCF6727D89EE}"/>
              </a:ext>
            </a:extLst>
          </p:cNvPr>
          <p:cNvCxnSpPr>
            <a:cxnSpLocks/>
          </p:cNvCxnSpPr>
          <p:nvPr/>
        </p:nvCxnSpPr>
        <p:spPr bwMode="auto">
          <a:xfrm flipV="1">
            <a:off x="7007397" y="3707055"/>
            <a:ext cx="111760" cy="40826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2916BF5B-4CDD-4D5A-A9B2-9C428D07FC9B}"/>
              </a:ext>
            </a:extLst>
          </p:cNvPr>
          <p:cNvCxnSpPr/>
          <p:nvPr/>
        </p:nvCxnSpPr>
        <p:spPr bwMode="auto">
          <a:xfrm>
            <a:off x="6617131" y="4108592"/>
            <a:ext cx="38573" cy="133716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B52EB30-326C-44FA-8AF7-6B8E326B72F5}"/>
              </a:ext>
            </a:extLst>
          </p:cNvPr>
          <p:cNvCxnSpPr>
            <a:cxnSpLocks/>
          </p:cNvCxnSpPr>
          <p:nvPr/>
        </p:nvCxnSpPr>
        <p:spPr bwMode="auto">
          <a:xfrm flipV="1">
            <a:off x="6617131" y="3707055"/>
            <a:ext cx="111760" cy="40826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Oval 19">
            <a:extLst>
              <a:ext uri="{FF2B5EF4-FFF2-40B4-BE49-F238E27FC236}">
                <a16:creationId xmlns:a16="http://schemas.microsoft.com/office/drawing/2014/main" id="{01FFCB80-488C-4447-A5EA-177510FC8987}"/>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none" rtlCol="0" anchor="ctr"/>
          <a:lstStyle/>
          <a:p>
            <a:pPr algn="ctr" eaLnBrk="0" fontAlgn="base" hangingPunct="0">
              <a:spcBef>
                <a:spcPct val="0"/>
              </a:spcBef>
              <a:spcAft>
                <a:spcPct val="0"/>
              </a:spcAft>
            </a:pPr>
            <a:r>
              <a:rPr lang="en-US" b="1">
                <a:solidFill>
                  <a:schemeClr val="bg1"/>
                </a:solidFill>
              </a:rPr>
              <a:t>3B</a:t>
            </a:r>
          </a:p>
        </p:txBody>
      </p:sp>
      <p:sp>
        <p:nvSpPr>
          <p:cNvPr id="23" name="Title 9">
            <a:extLst>
              <a:ext uri="{FF2B5EF4-FFF2-40B4-BE49-F238E27FC236}">
                <a16:creationId xmlns:a16="http://schemas.microsoft.com/office/drawing/2014/main" id="{5E630757-4380-504C-BDFB-777F407B9E5E}"/>
              </a:ext>
            </a:extLst>
          </p:cNvPr>
          <p:cNvSpPr txBox="1">
            <a:spLocks/>
          </p:cNvSpPr>
          <p:nvPr/>
        </p:nvSpPr>
        <p:spPr bwMode="auto">
          <a:xfrm>
            <a:off x="393192" y="123986"/>
            <a:ext cx="8356600" cy="951665"/>
          </a:xfrm>
          <a:prstGeom prst="rect">
            <a:avLst/>
          </a:prstGeom>
          <a:noFill/>
          <a:ln w="9525">
            <a:noFill/>
            <a:miter lim="800000"/>
            <a:headEnd/>
            <a:tailEnd/>
          </a:ln>
          <a:effectLst/>
        </p:spPr>
        <p:txBody>
          <a:bodyPr vert="horz" wrap="square" lIns="91440" tIns="45720" rIns="91440" bIns="45720" numCol="1" anchor="b" anchorCtr="0" compatLnSpc="1"/>
          <a:lstStyle>
            <a:lvl1pPr algn="l" rtl="0" eaLnBrk="0" fontAlgn="base" hangingPunct="0">
              <a:lnSpc>
                <a:spcPct val="85000"/>
              </a:lnSpc>
              <a:spcBef>
                <a:spcPct val="0"/>
              </a:spcBef>
              <a:spcAft>
                <a:spcPct val="0"/>
              </a:spcAft>
              <a:defRPr sz="2800" b="0" i="0" cap="none" spc="0">
                <a:ln>
                  <a:noFill/>
                </a:ln>
                <a:solidFill>
                  <a:schemeClr val="accent1"/>
                </a:solidFill>
                <a:effectLst/>
                <a:latin typeface="+mj-lt"/>
                <a:ea typeface="+mj-ea"/>
                <a:cs typeface="+mj-cs"/>
              </a:defRPr>
            </a:lvl1pPr>
            <a:lvl2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2pPr>
            <a:lvl3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3pPr>
            <a:lvl4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4pPr>
            <a:lvl5pPr algn="l" rtl="0" eaLnBrk="0" fontAlgn="base" hangingPunct="0">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a:lstStyle>
          <a:p>
            <a:r>
              <a:rPr lang="en-US" b="1" kern="0"/>
              <a:t>Rod Adjustments</a:t>
            </a:r>
          </a:p>
        </p:txBody>
      </p:sp>
    </p:spTree>
    <p:extLst>
      <p:ext uri="{BB962C8B-B14F-4D97-AF65-F5344CB8AC3E}">
        <p14:creationId xmlns:p14="http://schemas.microsoft.com/office/powerpoint/2010/main" val="18875304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C1361-4B4B-4746-BC18-6B4D627FFC6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B78B4B82-C9C0-4BBC-91B5-01B56C992BB0}"/>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4" name="TextBox 13">
            <a:extLst>
              <a:ext uri="{FF2B5EF4-FFF2-40B4-BE49-F238E27FC236}">
                <a16:creationId xmlns:a16="http://schemas.microsoft.com/office/drawing/2014/main" id="{7A3B7D43-5D6C-4A4A-B5E9-892BF67FFDF3}"/>
              </a:ext>
            </a:extLst>
          </p:cNvPr>
          <p:cNvSpPr txBox="1"/>
          <p:nvPr/>
        </p:nvSpPr>
        <p:spPr bwMode="auto">
          <a:xfrm>
            <a:off x="968830" y="1462614"/>
            <a:ext cx="7451270" cy="1015663"/>
          </a:xfrm>
          <a:prstGeom prst="rect">
            <a:avLst/>
          </a:prstGeom>
          <a:noFill/>
          <a:ln w="9525">
            <a:noFill/>
            <a:miter lim="800000"/>
            <a:headEnd/>
            <a:tailEnd/>
          </a:ln>
        </p:spPr>
        <p:txBody>
          <a:bodyPr wrap="square" lIns="91440" tIns="45720" rIns="91440" bIns="45720" rtlCol="0" anchor="t">
            <a:spAutoFit/>
          </a:bodyPr>
          <a:lstStyle/>
          <a:p>
            <a:pPr lvl="0"/>
            <a:r>
              <a:rPr lang="en-US" sz="2000"/>
              <a:t>With the protective sleeve in place, use the corner edge of a hard surface to make a sharp bend in the Universal Flame Sensor. Stop when it matches the bend angle on the original.</a:t>
            </a:r>
          </a:p>
        </p:txBody>
      </p:sp>
      <p:pic>
        <p:nvPicPr>
          <p:cNvPr id="3" name="Picture 2" descr="A picture containing person, indoor, hand, tool&#10;&#10;Description automatically generated">
            <a:extLst>
              <a:ext uri="{FF2B5EF4-FFF2-40B4-BE49-F238E27FC236}">
                <a16:creationId xmlns:a16="http://schemas.microsoft.com/office/drawing/2014/main" id="{32B8656F-031F-41E1-8D4B-0D237EDAED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9608" y="2659693"/>
            <a:ext cx="4287158" cy="3215370"/>
          </a:xfrm>
          <a:prstGeom prst="rect">
            <a:avLst/>
          </a:prstGeom>
        </p:spPr>
      </p:pic>
      <p:sp>
        <p:nvSpPr>
          <p:cNvPr id="11" name="Rectangle 10">
            <a:extLst>
              <a:ext uri="{FF2B5EF4-FFF2-40B4-BE49-F238E27FC236}">
                <a16:creationId xmlns:a16="http://schemas.microsoft.com/office/drawing/2014/main" id="{53BE7D29-FFB3-4C52-931F-CDAF149A0C61}"/>
              </a:ext>
            </a:extLst>
          </p:cNvPr>
          <p:cNvSpPr/>
          <p:nvPr/>
        </p:nvSpPr>
        <p:spPr bwMode="auto">
          <a:xfrm rot="16200000">
            <a:off x="2107971" y="3992620"/>
            <a:ext cx="467819" cy="4683763"/>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5" name="Rectangle 14">
            <a:extLst>
              <a:ext uri="{FF2B5EF4-FFF2-40B4-BE49-F238E27FC236}">
                <a16:creationId xmlns:a16="http://schemas.microsoft.com/office/drawing/2014/main" id="{FF2D78D9-FCC9-4C76-8F44-5F0C3A6DEA37}"/>
              </a:ext>
            </a:extLst>
          </p:cNvPr>
          <p:cNvSpPr/>
          <p:nvPr/>
        </p:nvSpPr>
        <p:spPr>
          <a:xfrm>
            <a:off x="695120" y="6149080"/>
            <a:ext cx="4049599" cy="577081"/>
          </a:xfrm>
          <a:prstGeom prst="rect">
            <a:avLst/>
          </a:prstGeom>
        </p:spPr>
        <p:txBody>
          <a:bodyPr wrap="square" lIns="91440" tIns="45720" rIns="91440" bIns="45720" anchor="t">
            <a:spAutoFit/>
          </a:bodyPr>
          <a:lstStyle/>
          <a:p>
            <a:r>
              <a:rPr lang="en-US" sz="1050" b="1" dirty="0">
                <a:solidFill>
                  <a:schemeClr val="accent1"/>
                </a:solidFill>
              </a:rPr>
              <a:t>TECH TIP: </a:t>
            </a:r>
            <a:r>
              <a:rPr lang="en-US" sz="1050" dirty="0">
                <a:solidFill>
                  <a:schemeClr val="accent1"/>
                </a:solidFill>
              </a:rPr>
              <a:t>The steel rod is very stiff and requires a lot of force to bend it.</a:t>
            </a:r>
            <a:endParaRPr kumimoji="0" lang="en-US" sz="1050" b="0" i="0" u="none" strike="noStrike" kern="1200" cap="none" spc="0" normalizeH="0" baseline="0" noProof="0" dirty="0">
              <a:ln>
                <a:noFill/>
              </a:ln>
              <a:solidFill>
                <a:schemeClr val="accent1"/>
              </a:solidFill>
              <a:effectLst/>
              <a:uLnTx/>
              <a:uFillTx/>
              <a:ea typeface="+mn-ea"/>
              <a:cs typeface="+mn-cs"/>
            </a:endParaRPr>
          </a:p>
          <a:p>
            <a:endParaRPr kumimoji="0" lang="en-US" sz="1050" b="0" i="0" u="none" strike="noStrike" kern="1200" cap="none" spc="0" normalizeH="0" baseline="0" noProof="0" dirty="0">
              <a:ln>
                <a:noFill/>
              </a:ln>
              <a:solidFill>
                <a:schemeClr val="accent1"/>
              </a:solidFill>
              <a:effectLst/>
              <a:uLnTx/>
              <a:uFillTx/>
              <a:ea typeface="+mn-ea"/>
              <a:cs typeface="+mn-cs"/>
            </a:endParaRPr>
          </a:p>
        </p:txBody>
      </p:sp>
      <p:pic>
        <p:nvPicPr>
          <p:cNvPr id="16" name="Graphic 15" descr="Lightbulb">
            <a:extLst>
              <a:ext uri="{FF2B5EF4-FFF2-40B4-BE49-F238E27FC236}">
                <a16:creationId xmlns:a16="http://schemas.microsoft.com/office/drawing/2014/main" id="{69E487FC-ADDC-4827-A036-3CC41121740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6843" y="6141847"/>
            <a:ext cx="393589" cy="393589"/>
          </a:xfrm>
          <a:prstGeom prst="rect">
            <a:avLst/>
          </a:prstGeom>
        </p:spPr>
      </p:pic>
      <p:sp>
        <p:nvSpPr>
          <p:cNvPr id="17" name="Title 9">
            <a:extLst>
              <a:ext uri="{FF2B5EF4-FFF2-40B4-BE49-F238E27FC236}">
                <a16:creationId xmlns:a16="http://schemas.microsoft.com/office/drawing/2014/main" id="{5DCE086C-E481-DE45-AB04-F7BEA433624C}"/>
              </a:ext>
            </a:extLst>
          </p:cNvPr>
          <p:cNvSpPr>
            <a:spLocks noGrp="1"/>
          </p:cNvSpPr>
          <p:nvPr>
            <p:ph type="title"/>
          </p:nvPr>
        </p:nvSpPr>
        <p:spPr>
          <a:xfrm>
            <a:off x="393192" y="123986"/>
            <a:ext cx="8356600" cy="951665"/>
          </a:xfrm>
        </p:spPr>
        <p:txBody>
          <a:bodyPr/>
          <a:lstStyle/>
          <a:p>
            <a:r>
              <a:rPr lang="en-US" b="1"/>
              <a:t>Rod Adjustments</a:t>
            </a:r>
          </a:p>
        </p:txBody>
      </p:sp>
      <p:sp>
        <p:nvSpPr>
          <p:cNvPr id="18" name="Oval 17">
            <a:extLst>
              <a:ext uri="{FF2B5EF4-FFF2-40B4-BE49-F238E27FC236}">
                <a16:creationId xmlns:a16="http://schemas.microsoft.com/office/drawing/2014/main" id="{85D03AC4-6E46-D54F-B240-5AC623AA5B13}"/>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none" rtlCol="0" anchor="ctr"/>
          <a:lstStyle/>
          <a:p>
            <a:pPr algn="ctr" eaLnBrk="0" fontAlgn="base" hangingPunct="0">
              <a:spcBef>
                <a:spcPct val="0"/>
              </a:spcBef>
              <a:spcAft>
                <a:spcPct val="0"/>
              </a:spcAft>
            </a:pPr>
            <a:r>
              <a:rPr lang="en-US" b="1">
                <a:solidFill>
                  <a:schemeClr val="bg1"/>
                </a:solidFill>
              </a:rPr>
              <a:t>3C</a:t>
            </a:r>
          </a:p>
        </p:txBody>
      </p:sp>
    </p:spTree>
    <p:extLst>
      <p:ext uri="{BB962C8B-B14F-4D97-AF65-F5344CB8AC3E}">
        <p14:creationId xmlns:p14="http://schemas.microsoft.com/office/powerpoint/2010/main" val="41965309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C1361-4B4B-4746-BC18-6B4D627FFC6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B78B4B82-C9C0-4BBC-91B5-01B56C992BB0}"/>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4" name="TextBox 13">
            <a:extLst>
              <a:ext uri="{FF2B5EF4-FFF2-40B4-BE49-F238E27FC236}">
                <a16:creationId xmlns:a16="http://schemas.microsoft.com/office/drawing/2014/main" id="{7A3B7D43-5D6C-4A4A-B5E9-892BF67FFDF3}"/>
              </a:ext>
            </a:extLst>
          </p:cNvPr>
          <p:cNvSpPr txBox="1"/>
          <p:nvPr/>
        </p:nvSpPr>
        <p:spPr bwMode="auto">
          <a:xfrm>
            <a:off x="968830" y="1462614"/>
            <a:ext cx="7451270" cy="707886"/>
          </a:xfrm>
          <a:prstGeom prst="rect">
            <a:avLst/>
          </a:prstGeom>
          <a:noFill/>
          <a:ln w="9525">
            <a:noFill/>
            <a:miter lim="800000"/>
            <a:headEnd/>
            <a:tailEnd/>
          </a:ln>
        </p:spPr>
        <p:txBody>
          <a:bodyPr wrap="square" lIns="91440" tIns="45720" rIns="91440" bIns="45720" rtlCol="0" anchor="t">
            <a:spAutoFit/>
          </a:bodyPr>
          <a:lstStyle/>
          <a:p>
            <a:pPr lvl="0"/>
            <a:r>
              <a:rPr lang="en-US" sz="2000"/>
              <a:t>Compare the bend to the original or the bending guide in the instruction manual.</a:t>
            </a:r>
          </a:p>
        </p:txBody>
      </p:sp>
      <p:pic>
        <p:nvPicPr>
          <p:cNvPr id="5" name="Picture 4" descr="Diagram&#10;&#10;Description automatically generated">
            <a:extLst>
              <a:ext uri="{FF2B5EF4-FFF2-40B4-BE49-F238E27FC236}">
                <a16:creationId xmlns:a16="http://schemas.microsoft.com/office/drawing/2014/main" id="{8DFAD656-AD0A-4215-99C4-AE3E763C5D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0800000">
            <a:off x="4733703" y="2697144"/>
            <a:ext cx="4079559" cy="3059669"/>
          </a:xfrm>
          <a:prstGeom prst="rect">
            <a:avLst/>
          </a:prstGeom>
        </p:spPr>
      </p:pic>
      <p:pic>
        <p:nvPicPr>
          <p:cNvPr id="9" name="Picture 8" descr="A picture containing indoor, person&#10;&#10;Description automatically generated">
            <a:extLst>
              <a:ext uri="{FF2B5EF4-FFF2-40B4-BE49-F238E27FC236}">
                <a16:creationId xmlns:a16="http://schemas.microsoft.com/office/drawing/2014/main" id="{BB17441C-2C9E-4774-A5C1-F8644BCC76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255" y="2697144"/>
            <a:ext cx="4079559" cy="3059669"/>
          </a:xfrm>
          <a:prstGeom prst="rect">
            <a:avLst/>
          </a:prstGeom>
        </p:spPr>
      </p:pic>
      <p:sp>
        <p:nvSpPr>
          <p:cNvPr id="15" name="Title 9">
            <a:extLst>
              <a:ext uri="{FF2B5EF4-FFF2-40B4-BE49-F238E27FC236}">
                <a16:creationId xmlns:a16="http://schemas.microsoft.com/office/drawing/2014/main" id="{7EFD23E6-38B9-5743-9075-5AFE44E86313}"/>
              </a:ext>
            </a:extLst>
          </p:cNvPr>
          <p:cNvSpPr>
            <a:spLocks noGrp="1"/>
          </p:cNvSpPr>
          <p:nvPr>
            <p:ph type="title"/>
          </p:nvPr>
        </p:nvSpPr>
        <p:spPr>
          <a:xfrm>
            <a:off x="393192" y="123986"/>
            <a:ext cx="8356600" cy="951665"/>
          </a:xfrm>
        </p:spPr>
        <p:txBody>
          <a:bodyPr/>
          <a:lstStyle/>
          <a:p>
            <a:r>
              <a:rPr lang="en-US" b="1"/>
              <a:t>Rod Adjustments</a:t>
            </a:r>
          </a:p>
        </p:txBody>
      </p:sp>
      <p:sp>
        <p:nvSpPr>
          <p:cNvPr id="16" name="Oval 15">
            <a:extLst>
              <a:ext uri="{FF2B5EF4-FFF2-40B4-BE49-F238E27FC236}">
                <a16:creationId xmlns:a16="http://schemas.microsoft.com/office/drawing/2014/main" id="{21D69A8F-2ACD-CF4B-BEEF-28CC600AA4D6}"/>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none" rtlCol="0" anchor="ctr"/>
          <a:lstStyle/>
          <a:p>
            <a:pPr algn="ctr" eaLnBrk="0" fontAlgn="base" hangingPunct="0">
              <a:spcBef>
                <a:spcPct val="0"/>
              </a:spcBef>
              <a:spcAft>
                <a:spcPct val="0"/>
              </a:spcAft>
            </a:pPr>
            <a:r>
              <a:rPr lang="en-US" b="1">
                <a:solidFill>
                  <a:schemeClr val="bg1"/>
                </a:solidFill>
              </a:rPr>
              <a:t>3D</a:t>
            </a:r>
          </a:p>
        </p:txBody>
      </p:sp>
    </p:spTree>
    <p:extLst>
      <p:ext uri="{BB962C8B-B14F-4D97-AF65-F5344CB8AC3E}">
        <p14:creationId xmlns:p14="http://schemas.microsoft.com/office/powerpoint/2010/main" val="24340416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indoor, metal, tool&#10;&#10;Description automatically generated">
            <a:extLst>
              <a:ext uri="{FF2B5EF4-FFF2-40B4-BE49-F238E27FC236}">
                <a16:creationId xmlns:a16="http://schemas.microsoft.com/office/drawing/2014/main" id="{77F47D1A-186F-4157-A79C-E1A59444858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407" y="2697144"/>
            <a:ext cx="4079558" cy="3059669"/>
          </a:xfrm>
          <a:prstGeom prst="rect">
            <a:avLst/>
          </a:prstGeom>
        </p:spPr>
      </p:pic>
      <p:pic>
        <p:nvPicPr>
          <p:cNvPr id="16" name="Picture 15" descr="A picture containing indoor, dirty&#10;&#10;Description automatically generated">
            <a:extLst>
              <a:ext uri="{FF2B5EF4-FFF2-40B4-BE49-F238E27FC236}">
                <a16:creationId xmlns:a16="http://schemas.microsoft.com/office/drawing/2014/main" id="{B1D20C8F-16B4-4341-A5A6-3A36FCAE53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7854" y="2697144"/>
            <a:ext cx="4079558" cy="3059669"/>
          </a:xfrm>
          <a:prstGeom prst="rect">
            <a:avLst/>
          </a:prstGeom>
        </p:spPr>
      </p:pic>
      <p:sp>
        <p:nvSpPr>
          <p:cNvPr id="4" name="Rectangle 3">
            <a:extLst>
              <a:ext uri="{FF2B5EF4-FFF2-40B4-BE49-F238E27FC236}">
                <a16:creationId xmlns:a16="http://schemas.microsoft.com/office/drawing/2014/main" id="{131C1361-4B4B-4746-BC18-6B4D627FFC6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B78B4B82-C9C0-4BBC-91B5-01B56C992BB0}"/>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4" name="TextBox 13">
            <a:extLst>
              <a:ext uri="{FF2B5EF4-FFF2-40B4-BE49-F238E27FC236}">
                <a16:creationId xmlns:a16="http://schemas.microsoft.com/office/drawing/2014/main" id="{7A3B7D43-5D6C-4A4A-B5E9-892BF67FFDF3}"/>
              </a:ext>
            </a:extLst>
          </p:cNvPr>
          <p:cNvSpPr txBox="1"/>
          <p:nvPr/>
        </p:nvSpPr>
        <p:spPr bwMode="auto">
          <a:xfrm>
            <a:off x="968830" y="1462614"/>
            <a:ext cx="7451270" cy="707886"/>
          </a:xfrm>
          <a:prstGeom prst="rect">
            <a:avLst/>
          </a:prstGeom>
          <a:noFill/>
          <a:ln w="9525">
            <a:noFill/>
            <a:miter lim="800000"/>
            <a:headEnd/>
            <a:tailEnd/>
          </a:ln>
        </p:spPr>
        <p:txBody>
          <a:bodyPr wrap="square" lIns="91440" tIns="45720" rIns="91440" bIns="45720" rtlCol="0" anchor="t">
            <a:spAutoFit/>
          </a:bodyPr>
          <a:lstStyle/>
          <a:p>
            <a:pPr lvl="0"/>
            <a:r>
              <a:rPr lang="en-US" sz="2000"/>
              <a:t>Trim the Universal Flame Sensor with side cutters to match the length of the original.</a:t>
            </a:r>
          </a:p>
        </p:txBody>
      </p:sp>
      <p:sp>
        <p:nvSpPr>
          <p:cNvPr id="11" name="Title 9">
            <a:extLst>
              <a:ext uri="{FF2B5EF4-FFF2-40B4-BE49-F238E27FC236}">
                <a16:creationId xmlns:a16="http://schemas.microsoft.com/office/drawing/2014/main" id="{6B1CBBD8-F3A7-F94E-8211-D3A1B5C3755E}"/>
              </a:ext>
            </a:extLst>
          </p:cNvPr>
          <p:cNvSpPr>
            <a:spLocks noGrp="1"/>
          </p:cNvSpPr>
          <p:nvPr>
            <p:ph type="title"/>
          </p:nvPr>
        </p:nvSpPr>
        <p:spPr>
          <a:xfrm>
            <a:off x="393192" y="123986"/>
            <a:ext cx="8356600" cy="951665"/>
          </a:xfrm>
        </p:spPr>
        <p:txBody>
          <a:bodyPr/>
          <a:lstStyle/>
          <a:p>
            <a:r>
              <a:rPr lang="en-US" b="1"/>
              <a:t>Rod Adjustments</a:t>
            </a:r>
          </a:p>
        </p:txBody>
      </p:sp>
      <p:sp>
        <p:nvSpPr>
          <p:cNvPr id="15" name="Oval 14">
            <a:extLst>
              <a:ext uri="{FF2B5EF4-FFF2-40B4-BE49-F238E27FC236}">
                <a16:creationId xmlns:a16="http://schemas.microsoft.com/office/drawing/2014/main" id="{CBDE6743-BA73-6643-896A-41BEA9F89255}"/>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none" rtlCol="0" anchor="ctr"/>
          <a:lstStyle/>
          <a:p>
            <a:pPr algn="ctr" eaLnBrk="0" fontAlgn="base" hangingPunct="0">
              <a:spcBef>
                <a:spcPct val="0"/>
              </a:spcBef>
              <a:spcAft>
                <a:spcPct val="0"/>
              </a:spcAft>
            </a:pPr>
            <a:r>
              <a:rPr lang="en-US" b="1">
                <a:solidFill>
                  <a:schemeClr val="bg1"/>
                </a:solidFill>
              </a:rPr>
              <a:t>3E</a:t>
            </a:r>
          </a:p>
        </p:txBody>
      </p:sp>
    </p:spTree>
    <p:extLst>
      <p:ext uri="{BB962C8B-B14F-4D97-AF65-F5344CB8AC3E}">
        <p14:creationId xmlns:p14="http://schemas.microsoft.com/office/powerpoint/2010/main" val="23955713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193AE84-7D2C-4BE6-B9D7-844C75D93A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396" y="2378864"/>
            <a:ext cx="6165672" cy="4110448"/>
          </a:xfrm>
          <a:prstGeom prst="rect">
            <a:avLst/>
          </a:prstGeom>
        </p:spPr>
      </p:pic>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4</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90" y="1462614"/>
            <a:ext cx="5610804" cy="369332"/>
          </a:xfrm>
          <a:prstGeom prst="rect">
            <a:avLst/>
          </a:prstGeom>
          <a:noFill/>
          <a:ln w="9525">
            <a:noFill/>
            <a:miter lim="800000"/>
            <a:headEnd/>
            <a:tailEnd/>
          </a:ln>
        </p:spPr>
        <p:txBody>
          <a:bodyPr wrap="square" lIns="91440" tIns="45720" rIns="91440" bIns="45720" rtlCol="0" anchor="t">
            <a:spAutoFit/>
          </a:bodyPr>
          <a:lstStyle/>
          <a:p>
            <a:pPr marL="0" marR="0" algn="l">
              <a:spcBef>
                <a:spcPts val="0"/>
              </a:spcBef>
              <a:spcAft>
                <a:spcPts val="0"/>
              </a:spcAft>
            </a:pPr>
            <a:r>
              <a:rPr lang="en-US" sz="1800" b="0" i="0">
                <a:solidFill>
                  <a:srgbClr val="222222"/>
                </a:solidFill>
                <a:effectLst/>
              </a:rPr>
              <a:t>Remove existing assembly (it’s only one screw).​</a:t>
            </a:r>
          </a:p>
        </p:txBody>
      </p:sp>
    </p:spTree>
    <p:extLst>
      <p:ext uri="{BB962C8B-B14F-4D97-AF65-F5344CB8AC3E}">
        <p14:creationId xmlns:p14="http://schemas.microsoft.com/office/powerpoint/2010/main" val="38521539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electronics&#10;&#10;Description automatically generated">
            <a:extLst>
              <a:ext uri="{FF2B5EF4-FFF2-40B4-BE49-F238E27FC236}">
                <a16:creationId xmlns:a16="http://schemas.microsoft.com/office/drawing/2014/main" id="{9820516F-E846-44FD-AE57-1AE97401DC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394" y="2378862"/>
            <a:ext cx="6165673" cy="4110449"/>
          </a:xfrm>
          <a:prstGeom prst="rect">
            <a:avLst/>
          </a:prstGeom>
        </p:spPr>
      </p:pic>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5</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89" y="1462614"/>
            <a:ext cx="7066379" cy="646331"/>
          </a:xfrm>
          <a:prstGeom prst="rect">
            <a:avLst/>
          </a:prstGeom>
          <a:noFill/>
          <a:ln w="9525">
            <a:noFill/>
            <a:miter lim="800000"/>
            <a:headEnd/>
            <a:tailEnd/>
          </a:ln>
        </p:spPr>
        <p:txBody>
          <a:bodyPr wrap="square" lIns="91440" tIns="45720" rIns="91440" bIns="45720" rtlCol="0" anchor="t">
            <a:spAutoFit/>
          </a:bodyPr>
          <a:lstStyle/>
          <a:p>
            <a:r>
              <a:rPr lang="en-US" b="0" i="0">
                <a:solidFill>
                  <a:srgbClr val="222222"/>
                </a:solidFill>
                <a:effectLst/>
              </a:rPr>
              <a:t>Connect flame sensor and insert in the original location, screw firmly to appliance</a:t>
            </a:r>
            <a:r>
              <a:rPr lang="en-US">
                <a:solidFill>
                  <a:srgbClr val="222222"/>
                </a:solidFill>
              </a:rPr>
              <a:t> and verify </a:t>
            </a:r>
            <a:r>
              <a:rPr lang="en-US" b="0" i="0">
                <a:solidFill>
                  <a:srgbClr val="222222"/>
                </a:solidFill>
                <a:effectLst/>
              </a:rPr>
              <a:t>sensor </a:t>
            </a:r>
            <a:r>
              <a:rPr lang="en-US">
                <a:solidFill>
                  <a:srgbClr val="222222"/>
                </a:solidFill>
              </a:rPr>
              <a:t>avoids</a:t>
            </a:r>
            <a:r>
              <a:rPr lang="en-US" b="0" i="0">
                <a:solidFill>
                  <a:srgbClr val="222222"/>
                </a:solidFill>
                <a:effectLst/>
              </a:rPr>
              <a:t> high temp areas.</a:t>
            </a:r>
            <a:r>
              <a:rPr lang="en-US" sz="1800" b="0" i="0">
                <a:solidFill>
                  <a:srgbClr val="222222"/>
                </a:solidFill>
                <a:effectLst/>
              </a:rPr>
              <a:t>​</a:t>
            </a:r>
          </a:p>
        </p:txBody>
      </p:sp>
    </p:spTree>
    <p:extLst>
      <p:ext uri="{BB962C8B-B14F-4D97-AF65-F5344CB8AC3E}">
        <p14:creationId xmlns:p14="http://schemas.microsoft.com/office/powerpoint/2010/main" val="41458130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Installation</a:t>
            </a:r>
            <a:endParaRPr lang="en-US" sz="2400" b="1">
              <a:highlight>
                <a:srgbClr val="00FF00"/>
              </a:highlight>
            </a:endParaRPr>
          </a:p>
        </p:txBody>
      </p:sp>
      <p:sp>
        <p:nvSpPr>
          <p:cNvPr id="9" name="Rectangle 8">
            <a:extLst>
              <a:ext uri="{FF2B5EF4-FFF2-40B4-BE49-F238E27FC236}">
                <a16:creationId xmlns:a16="http://schemas.microsoft.com/office/drawing/2014/main" id="{8BCD297A-241A-4E6E-B068-4126CCCABDE9}"/>
              </a:ext>
            </a:extLst>
          </p:cNvPr>
          <p:cNvSpPr/>
          <p:nvPr/>
        </p:nvSpPr>
        <p:spPr bwMode="auto">
          <a:xfrm rot="16200000">
            <a:off x="-2287654" y="3568856"/>
            <a:ext cx="5576802" cy="100148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11" name="Oval 10">
            <a:extLst>
              <a:ext uri="{FF2B5EF4-FFF2-40B4-BE49-F238E27FC236}">
                <a16:creationId xmlns:a16="http://schemas.microsoft.com/office/drawing/2014/main" id="{58E60398-1D84-4ED3-913B-9BB545AED941}"/>
              </a:ext>
            </a:extLst>
          </p:cNvPr>
          <p:cNvSpPr/>
          <p:nvPr/>
        </p:nvSpPr>
        <p:spPr bwMode="auto">
          <a:xfrm>
            <a:off x="495300" y="1447800"/>
            <a:ext cx="435429" cy="435429"/>
          </a:xfrm>
          <a:prstGeom prst="ellipse">
            <a:avLst/>
          </a:prstGeom>
          <a:solidFill>
            <a:schemeClr val="accent2"/>
          </a:solidFill>
          <a:ln w="9525">
            <a:noFill/>
            <a:round/>
            <a:headEnd/>
            <a:tailEnd/>
          </a:ln>
          <a:effectLst/>
        </p:spPr>
        <p:txBody>
          <a:bodyPr wrap="square" rtlCol="0" anchor="ctr"/>
          <a:lstStyle/>
          <a:p>
            <a:pPr algn="ctr" eaLnBrk="0" fontAlgn="base" hangingPunct="0">
              <a:spcBef>
                <a:spcPct val="0"/>
              </a:spcBef>
              <a:spcAft>
                <a:spcPct val="0"/>
              </a:spcAft>
            </a:pPr>
            <a:r>
              <a:rPr lang="en-US" sz="2400" b="1">
                <a:solidFill>
                  <a:schemeClr val="bg1"/>
                </a:solidFill>
              </a:rPr>
              <a:t>6</a:t>
            </a:r>
          </a:p>
        </p:txBody>
      </p:sp>
      <p:sp>
        <p:nvSpPr>
          <p:cNvPr id="13" name="TextBox 12">
            <a:extLst>
              <a:ext uri="{FF2B5EF4-FFF2-40B4-BE49-F238E27FC236}">
                <a16:creationId xmlns:a16="http://schemas.microsoft.com/office/drawing/2014/main" id="{92D4F3F2-02DD-4C69-9F8E-7147AD77B870}"/>
              </a:ext>
            </a:extLst>
          </p:cNvPr>
          <p:cNvSpPr txBox="1"/>
          <p:nvPr/>
        </p:nvSpPr>
        <p:spPr bwMode="auto">
          <a:xfrm>
            <a:off x="1001489" y="1462614"/>
            <a:ext cx="7066379" cy="369332"/>
          </a:xfrm>
          <a:prstGeom prst="rect">
            <a:avLst/>
          </a:prstGeom>
          <a:noFill/>
          <a:ln w="9525">
            <a:noFill/>
            <a:miter lim="800000"/>
            <a:headEnd/>
            <a:tailEnd/>
          </a:ln>
        </p:spPr>
        <p:txBody>
          <a:bodyPr wrap="square" lIns="91440" tIns="45720" rIns="91440" bIns="45720" rtlCol="0" anchor="t">
            <a:spAutoFit/>
          </a:bodyPr>
          <a:lstStyle/>
          <a:p>
            <a:pPr marL="0" marR="0" algn="l">
              <a:spcBef>
                <a:spcPts val="0"/>
              </a:spcBef>
              <a:spcAft>
                <a:spcPts val="0"/>
              </a:spcAft>
            </a:pPr>
            <a:r>
              <a:rPr lang="en-US" b="0" i="0">
                <a:solidFill>
                  <a:srgbClr val="222222"/>
                </a:solidFill>
                <a:effectLst/>
              </a:rPr>
              <a:t>Turn on power and gas, check for proper operation.</a:t>
            </a:r>
            <a:r>
              <a:rPr lang="en-US" sz="1800" b="0" i="0">
                <a:solidFill>
                  <a:srgbClr val="222222"/>
                </a:solidFill>
                <a:effectLst/>
              </a:rPr>
              <a:t>​</a:t>
            </a:r>
          </a:p>
        </p:txBody>
      </p:sp>
      <p:pic>
        <p:nvPicPr>
          <p:cNvPr id="7" name="Picture 6" descr="A picture containing person, hand&#10;&#10;Description automatically generated">
            <a:extLst>
              <a:ext uri="{FF2B5EF4-FFF2-40B4-BE49-F238E27FC236}">
                <a16:creationId xmlns:a16="http://schemas.microsoft.com/office/drawing/2014/main" id="{62B0354D-79BB-8F40-BF96-43704D2575E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5778" y="2366555"/>
            <a:ext cx="6165668" cy="4110445"/>
          </a:xfrm>
          <a:prstGeom prst="rect">
            <a:avLst/>
          </a:prstGeom>
        </p:spPr>
      </p:pic>
    </p:spTree>
    <p:extLst>
      <p:ext uri="{BB962C8B-B14F-4D97-AF65-F5344CB8AC3E}">
        <p14:creationId xmlns:p14="http://schemas.microsoft.com/office/powerpoint/2010/main" val="39696427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BF54B-9CE2-46E7-A0A2-9726AD43439C}"/>
              </a:ext>
            </a:extLst>
          </p:cNvPr>
          <p:cNvSpPr>
            <a:spLocks noGrp="1"/>
          </p:cNvSpPr>
          <p:nvPr>
            <p:ph type="title"/>
          </p:nvPr>
        </p:nvSpPr>
        <p:spPr/>
        <p:txBody>
          <a:bodyPr/>
          <a:lstStyle/>
          <a:p>
            <a:r>
              <a:rPr lang="en-US" sz="2400" b="1">
                <a:solidFill>
                  <a:srgbClr val="004B8D"/>
                </a:solidFill>
              </a:rPr>
              <a:t>Universal Flame Sensor Bending</a:t>
            </a:r>
            <a:endParaRPr lang="en-US" sz="2400" b="1">
              <a:highlight>
                <a:srgbClr val="FF0000"/>
              </a:highlight>
            </a:endParaRPr>
          </a:p>
        </p:txBody>
      </p:sp>
      <p:sp>
        <p:nvSpPr>
          <p:cNvPr id="6" name="Text Placeholder 5">
            <a:extLst>
              <a:ext uri="{FF2B5EF4-FFF2-40B4-BE49-F238E27FC236}">
                <a16:creationId xmlns:a16="http://schemas.microsoft.com/office/drawing/2014/main" id="{DF990A46-3F2C-4889-85F8-0FDD2E9D9F72}"/>
              </a:ext>
            </a:extLst>
          </p:cNvPr>
          <p:cNvSpPr>
            <a:spLocks noGrp="1"/>
          </p:cNvSpPr>
          <p:nvPr>
            <p:ph sz="quarter" idx="10"/>
          </p:nvPr>
        </p:nvSpPr>
        <p:spPr>
          <a:xfrm>
            <a:off x="403355" y="1340395"/>
            <a:ext cx="3789201" cy="4832350"/>
          </a:xfrm>
        </p:spPr>
        <p:txBody>
          <a:bodyPr/>
          <a:lstStyle/>
          <a:p>
            <a:pPr marL="0" indent="0">
              <a:buNone/>
            </a:pPr>
            <a:r>
              <a:rPr lang="en-US" sz="1800" b="1"/>
              <a:t>A bend angle guide is included in the installation instructions to match an angle or multi-angle OEM sensor.</a:t>
            </a:r>
            <a:endParaRPr lang="en-US" sz="800" b="0"/>
          </a:p>
          <a:p>
            <a:pPr marL="342900" indent="-342900">
              <a:lnSpc>
                <a:spcPct val="105000"/>
              </a:lnSpc>
              <a:buClr>
                <a:schemeClr val="tx1"/>
              </a:buClr>
              <a:buSzPct val="100000"/>
              <a:buAutoNum type="arabicPeriod"/>
            </a:pPr>
            <a:r>
              <a:rPr lang="en-US" sz="1600"/>
              <a:t>Following the bending guide, orient mounting hole in flange to rod angle direction matching the OEM sensor</a:t>
            </a:r>
          </a:p>
          <a:p>
            <a:pPr marL="342900" indent="-342900">
              <a:lnSpc>
                <a:spcPct val="105000"/>
              </a:lnSpc>
              <a:buClr>
                <a:schemeClr val="tx1"/>
              </a:buClr>
              <a:buSzPct val="100000"/>
              <a:buAutoNum type="arabicPeriod"/>
            </a:pPr>
            <a:r>
              <a:rPr lang="en-US" sz="1600"/>
              <a:t>Place protective sleeve over the rod and place the sensor bend line on the edge of a hard surface</a:t>
            </a:r>
          </a:p>
          <a:p>
            <a:pPr marL="342900" indent="-342900">
              <a:lnSpc>
                <a:spcPct val="105000"/>
              </a:lnSpc>
              <a:buClr>
                <a:schemeClr val="tx1"/>
              </a:buClr>
              <a:buSzPct val="100000"/>
              <a:buAutoNum type="arabicPeriod"/>
            </a:pPr>
            <a:r>
              <a:rPr lang="en-US" sz="1600"/>
              <a:t>Secure the ceramic end parallel to the hard surface</a:t>
            </a:r>
          </a:p>
          <a:p>
            <a:pPr marL="342900" indent="-342900">
              <a:lnSpc>
                <a:spcPct val="105000"/>
              </a:lnSpc>
              <a:buClr>
                <a:schemeClr val="tx1"/>
              </a:buClr>
              <a:buSzPct val="100000"/>
              <a:buAutoNum type="arabicPeriod"/>
            </a:pPr>
            <a:r>
              <a:rPr lang="en-US" sz="1600"/>
              <a:t>Apply downward pressure on the rod tip until bend angle is achieved</a:t>
            </a:r>
          </a:p>
        </p:txBody>
      </p:sp>
      <p:grpSp>
        <p:nvGrpSpPr>
          <p:cNvPr id="33" name="Group 32">
            <a:extLst>
              <a:ext uri="{FF2B5EF4-FFF2-40B4-BE49-F238E27FC236}">
                <a16:creationId xmlns:a16="http://schemas.microsoft.com/office/drawing/2014/main" id="{BBA1BC38-DBD4-41D7-867D-9470D1DB8BF0}"/>
              </a:ext>
            </a:extLst>
          </p:cNvPr>
          <p:cNvGrpSpPr/>
          <p:nvPr/>
        </p:nvGrpSpPr>
        <p:grpSpPr>
          <a:xfrm>
            <a:off x="4198776" y="1382120"/>
            <a:ext cx="4256149" cy="5100163"/>
            <a:chOff x="1687035" y="1"/>
            <a:chExt cx="4773453" cy="5413945"/>
          </a:xfrm>
        </p:grpSpPr>
        <p:pic>
          <p:nvPicPr>
            <p:cNvPr id="34" name="Picture 33">
              <a:extLst>
                <a:ext uri="{FF2B5EF4-FFF2-40B4-BE49-F238E27FC236}">
                  <a16:creationId xmlns:a16="http://schemas.microsoft.com/office/drawing/2014/main" id="{F09B27B0-583E-4ED3-9623-A6E316FFA2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9098" y="2815526"/>
              <a:ext cx="1755775" cy="2598420"/>
            </a:xfrm>
            <a:prstGeom prst="rect">
              <a:avLst/>
            </a:prstGeom>
          </p:spPr>
        </p:pic>
        <p:grpSp>
          <p:nvGrpSpPr>
            <p:cNvPr id="36" name="Group 35">
              <a:extLst>
                <a:ext uri="{FF2B5EF4-FFF2-40B4-BE49-F238E27FC236}">
                  <a16:creationId xmlns:a16="http://schemas.microsoft.com/office/drawing/2014/main" id="{56FFF26E-ECBA-412E-8A03-D5C8E6336662}"/>
                </a:ext>
              </a:extLst>
            </p:cNvPr>
            <p:cNvGrpSpPr/>
            <p:nvPr/>
          </p:nvGrpSpPr>
          <p:grpSpPr>
            <a:xfrm>
              <a:off x="1687035" y="1"/>
              <a:ext cx="4773453" cy="3904895"/>
              <a:chOff x="1687332" y="768432"/>
              <a:chExt cx="4774288" cy="3906687"/>
            </a:xfrm>
          </p:grpSpPr>
          <p:grpSp>
            <p:nvGrpSpPr>
              <p:cNvPr id="38" name="Group 37">
                <a:extLst>
                  <a:ext uri="{FF2B5EF4-FFF2-40B4-BE49-F238E27FC236}">
                    <a16:creationId xmlns:a16="http://schemas.microsoft.com/office/drawing/2014/main" id="{58C0C079-15AB-480C-902B-C3B14AC0B337}"/>
                  </a:ext>
                </a:extLst>
              </p:cNvPr>
              <p:cNvGrpSpPr/>
              <p:nvPr/>
            </p:nvGrpSpPr>
            <p:grpSpPr>
              <a:xfrm>
                <a:off x="1687332" y="768432"/>
                <a:ext cx="4774288" cy="3484930"/>
                <a:chOff x="1687383" y="715326"/>
                <a:chExt cx="4774454" cy="3485200"/>
              </a:xfrm>
            </p:grpSpPr>
            <p:grpSp>
              <p:nvGrpSpPr>
                <p:cNvPr id="47" name="Group 46">
                  <a:extLst>
                    <a:ext uri="{FF2B5EF4-FFF2-40B4-BE49-F238E27FC236}">
                      <a16:creationId xmlns:a16="http://schemas.microsoft.com/office/drawing/2014/main" id="{F2390FE5-F8FD-41B4-9CA9-4E1457797072}"/>
                    </a:ext>
                  </a:extLst>
                </p:cNvPr>
                <p:cNvGrpSpPr/>
                <p:nvPr/>
              </p:nvGrpSpPr>
              <p:grpSpPr>
                <a:xfrm>
                  <a:off x="1687383" y="1012200"/>
                  <a:ext cx="3958183" cy="3079740"/>
                  <a:chOff x="1630233" y="640725"/>
                  <a:chExt cx="3958183" cy="3079740"/>
                </a:xfrm>
              </p:grpSpPr>
              <p:cxnSp>
                <p:nvCxnSpPr>
                  <p:cNvPr id="56" name="Straight Connector 55">
                    <a:extLst>
                      <a:ext uri="{FF2B5EF4-FFF2-40B4-BE49-F238E27FC236}">
                        <a16:creationId xmlns:a16="http://schemas.microsoft.com/office/drawing/2014/main" id="{C80141EC-517B-48AD-B6F2-45FFDA336369}"/>
                      </a:ext>
                    </a:extLst>
                  </p:cNvPr>
                  <p:cNvCxnSpPr/>
                  <p:nvPr/>
                </p:nvCxnSpPr>
                <p:spPr>
                  <a:xfrm>
                    <a:off x="1630233" y="3552825"/>
                    <a:ext cx="365815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675EEC6B-C421-4503-BFD3-485A837A329F}"/>
                      </a:ext>
                    </a:extLst>
                  </p:cNvPr>
                  <p:cNvSpPr/>
                  <p:nvPr/>
                </p:nvSpPr>
                <p:spPr>
                  <a:xfrm>
                    <a:off x="2552700" y="3400425"/>
                    <a:ext cx="320040" cy="32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44B0F918-FFD4-4C2A-ADA6-71440821B7F6}"/>
                      </a:ext>
                    </a:extLst>
                  </p:cNvPr>
                  <p:cNvCxnSpPr/>
                  <p:nvPr/>
                </p:nvCxnSpPr>
                <p:spPr>
                  <a:xfrm rot="900000" flipV="1">
                    <a:off x="3053657" y="640725"/>
                    <a:ext cx="0" cy="2973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FFCA09-0956-4BB8-A67F-4638283B2199}"/>
                      </a:ext>
                    </a:extLst>
                  </p:cNvPr>
                  <p:cNvCxnSpPr/>
                  <p:nvPr/>
                </p:nvCxnSpPr>
                <p:spPr>
                  <a:xfrm rot="2700000" flipV="1">
                    <a:off x="3731046" y="990313"/>
                    <a:ext cx="0" cy="2972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CA5D4B5-67B0-477C-94D4-8B1DBEB40B59}"/>
                      </a:ext>
                    </a:extLst>
                  </p:cNvPr>
                  <p:cNvCxnSpPr/>
                  <p:nvPr/>
                </p:nvCxnSpPr>
                <p:spPr>
                  <a:xfrm rot="4380000" flipV="1">
                    <a:off x="4102304" y="1606989"/>
                    <a:ext cx="0" cy="2972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 Box 58">
                  <a:extLst>
                    <a:ext uri="{FF2B5EF4-FFF2-40B4-BE49-F238E27FC236}">
                      <a16:creationId xmlns:a16="http://schemas.microsoft.com/office/drawing/2014/main" id="{D75ACDD0-1699-4C78-8F02-FB10C0F8B452}"/>
                    </a:ext>
                  </a:extLst>
                </p:cNvPr>
                <p:cNvSpPr txBox="1"/>
                <p:nvPr/>
              </p:nvSpPr>
              <p:spPr>
                <a:xfrm>
                  <a:off x="5595340" y="2906937"/>
                  <a:ext cx="752475" cy="428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73</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Bend</a:t>
                  </a:r>
                </a:p>
              </p:txBody>
            </p:sp>
            <p:sp>
              <p:nvSpPr>
                <p:cNvPr id="50" name="Text Box 59">
                  <a:extLst>
                    <a:ext uri="{FF2B5EF4-FFF2-40B4-BE49-F238E27FC236}">
                      <a16:creationId xmlns:a16="http://schemas.microsoft.com/office/drawing/2014/main" id="{8409461D-CAA1-4FFB-8434-2554FAEA7DA9}"/>
                    </a:ext>
                  </a:extLst>
                </p:cNvPr>
                <p:cNvSpPr txBox="1"/>
                <p:nvPr/>
              </p:nvSpPr>
              <p:spPr>
                <a:xfrm>
                  <a:off x="4842865" y="1629685"/>
                  <a:ext cx="752475" cy="428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45</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Bend</a:t>
                  </a:r>
                </a:p>
              </p:txBody>
            </p:sp>
            <p:sp>
              <p:nvSpPr>
                <p:cNvPr id="51" name="Text Box 60">
                  <a:extLst>
                    <a:ext uri="{FF2B5EF4-FFF2-40B4-BE49-F238E27FC236}">
                      <a16:creationId xmlns:a16="http://schemas.microsoft.com/office/drawing/2014/main" id="{DF9C91E2-AD68-4E79-8034-7BD5811895E0}"/>
                    </a:ext>
                  </a:extLst>
                </p:cNvPr>
                <p:cNvSpPr txBox="1"/>
                <p:nvPr/>
              </p:nvSpPr>
              <p:spPr>
                <a:xfrm>
                  <a:off x="3436250" y="865090"/>
                  <a:ext cx="752475" cy="428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15</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Bend</a:t>
                  </a:r>
                </a:p>
              </p:txBody>
            </p:sp>
            <p:cxnSp>
              <p:nvCxnSpPr>
                <p:cNvPr id="52" name="Straight Connector 51">
                  <a:extLst>
                    <a:ext uri="{FF2B5EF4-FFF2-40B4-BE49-F238E27FC236}">
                      <a16:creationId xmlns:a16="http://schemas.microsoft.com/office/drawing/2014/main" id="{EA27FF1B-FAE4-4529-BF32-8308A580C2E9}"/>
                    </a:ext>
                  </a:extLst>
                </p:cNvPr>
                <p:cNvCxnSpPr/>
                <p:nvPr/>
              </p:nvCxnSpPr>
              <p:spPr>
                <a:xfrm>
                  <a:off x="2741268" y="3925152"/>
                  <a:ext cx="2972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 Box 62">
                  <a:extLst>
                    <a:ext uri="{FF2B5EF4-FFF2-40B4-BE49-F238E27FC236}">
                      <a16:creationId xmlns:a16="http://schemas.microsoft.com/office/drawing/2014/main" id="{C97B2408-CA5C-47E2-AAE6-2290B5434D78}"/>
                    </a:ext>
                  </a:extLst>
                </p:cNvPr>
                <p:cNvSpPr txBox="1"/>
                <p:nvPr/>
              </p:nvSpPr>
              <p:spPr>
                <a:xfrm>
                  <a:off x="5709362" y="3771901"/>
                  <a:ext cx="752475" cy="4286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Calibri" panose="020F0502020204030204" pitchFamily="34" charset="0"/>
                    </a:rPr>
                    <a:t>90°</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Bend</a:t>
                  </a:r>
                </a:p>
              </p:txBody>
            </p:sp>
            <p:cxnSp>
              <p:nvCxnSpPr>
                <p:cNvPr id="54" name="Straight Connector 53">
                  <a:extLst>
                    <a:ext uri="{FF2B5EF4-FFF2-40B4-BE49-F238E27FC236}">
                      <a16:creationId xmlns:a16="http://schemas.microsoft.com/office/drawing/2014/main" id="{B3A8E3EF-9667-4D63-BCB5-D26B940F253C}"/>
                    </a:ext>
                  </a:extLst>
                </p:cNvPr>
                <p:cNvCxnSpPr/>
                <p:nvPr/>
              </p:nvCxnSpPr>
              <p:spPr>
                <a:xfrm flipV="1">
                  <a:off x="2729925" y="966216"/>
                  <a:ext cx="0" cy="2972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64">
                  <a:extLst>
                    <a:ext uri="{FF2B5EF4-FFF2-40B4-BE49-F238E27FC236}">
                      <a16:creationId xmlns:a16="http://schemas.microsoft.com/office/drawing/2014/main" id="{04ABEEBD-3A0C-408E-883B-21ACC4E3637A}"/>
                    </a:ext>
                  </a:extLst>
                </p:cNvPr>
                <p:cNvSpPr txBox="1"/>
                <p:nvPr/>
              </p:nvSpPr>
              <p:spPr>
                <a:xfrm>
                  <a:off x="2162717" y="715326"/>
                  <a:ext cx="1562100" cy="3103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0</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Bend – straight rod</a:t>
                  </a:r>
                </a:p>
              </p:txBody>
            </p:sp>
          </p:grpSp>
          <p:sp>
            <p:nvSpPr>
              <p:cNvPr id="39" name="Text Box 50">
                <a:extLst>
                  <a:ext uri="{FF2B5EF4-FFF2-40B4-BE49-F238E27FC236}">
                    <a16:creationId xmlns:a16="http://schemas.microsoft.com/office/drawing/2014/main" id="{2BB16BBD-F6C9-4D05-ADE3-F8FC6F1CEDBA}"/>
                  </a:ext>
                </a:extLst>
              </p:cNvPr>
              <p:cNvSpPr txBox="1"/>
              <p:nvPr/>
            </p:nvSpPr>
            <p:spPr>
              <a:xfrm>
                <a:off x="3172180" y="4065213"/>
                <a:ext cx="1981060" cy="6099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100" b="1"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Fig. 2</a:t>
                </a:r>
                <a:r>
                  <a:rPr kumimoji="0" lang="en-US" sz="1100" b="0" i="0" u="none" strike="noStrike" kern="1200" cap="none" spc="0" normalizeH="0" baseline="0" noProof="0">
                    <a:ln>
                      <a:noFill/>
                    </a:ln>
                    <a:solidFill>
                      <a:srgbClr val="3F4040"/>
                    </a:solidFill>
                    <a:effectLst/>
                    <a:uLnTx/>
                    <a:uFillTx/>
                    <a:latin typeface="Calibri" panose="020F0502020204030204" pitchFamily="34" charset="0"/>
                    <a:ea typeface="Calibri" panose="020F0502020204030204" pitchFamily="34" charset="0"/>
                    <a:cs typeface="Times New Roman" panose="02020603050405020304" pitchFamily="18" charset="0"/>
                  </a:rPr>
                  <a:t>: Flame Sensor Bending Angle Guide</a:t>
                </a:r>
              </a:p>
            </p:txBody>
          </p:sp>
        </p:grpSp>
      </p:grpSp>
      <p:cxnSp>
        <p:nvCxnSpPr>
          <p:cNvPr id="30" name="Straight Arrow Connector 29">
            <a:extLst>
              <a:ext uri="{FF2B5EF4-FFF2-40B4-BE49-F238E27FC236}">
                <a16:creationId xmlns:a16="http://schemas.microsoft.com/office/drawing/2014/main" id="{E00D04CE-924D-4A23-B4D1-788B420A2BF0}"/>
              </a:ext>
            </a:extLst>
          </p:cNvPr>
          <p:cNvCxnSpPr>
            <a:cxnSpLocks/>
          </p:cNvCxnSpPr>
          <p:nvPr/>
        </p:nvCxnSpPr>
        <p:spPr bwMode="auto">
          <a:xfrm flipH="1">
            <a:off x="5263681" y="5477971"/>
            <a:ext cx="325676" cy="181316"/>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AAF79E62-7E81-4535-B0E7-14335EE53CDE}"/>
              </a:ext>
            </a:extLst>
          </p:cNvPr>
          <p:cNvCxnSpPr>
            <a:cxnSpLocks/>
          </p:cNvCxnSpPr>
          <p:nvPr/>
        </p:nvCxnSpPr>
        <p:spPr bwMode="auto">
          <a:xfrm flipH="1" flipV="1">
            <a:off x="5237181" y="4510185"/>
            <a:ext cx="352177" cy="98389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9" name="Picture 28">
            <a:extLst>
              <a:ext uri="{FF2B5EF4-FFF2-40B4-BE49-F238E27FC236}">
                <a16:creationId xmlns:a16="http://schemas.microsoft.com/office/drawing/2014/main" id="{24C25C0C-C6D4-4143-AB8F-50A037CDAC0C}"/>
              </a:ext>
            </a:extLst>
          </p:cNvPr>
          <p:cNvPicPr>
            <a:picLocks noChangeAspect="1"/>
          </p:cNvPicPr>
          <p:nvPr/>
        </p:nvPicPr>
        <p:blipFill>
          <a:blip r:embed="rId3"/>
          <a:stretch>
            <a:fillRect/>
          </a:stretch>
        </p:blipFill>
        <p:spPr>
          <a:xfrm>
            <a:off x="5946710" y="5019025"/>
            <a:ext cx="2884325" cy="1759190"/>
          </a:xfrm>
          <a:prstGeom prst="rect">
            <a:avLst/>
          </a:prstGeom>
        </p:spPr>
      </p:pic>
    </p:spTree>
    <p:extLst>
      <p:ext uri="{BB962C8B-B14F-4D97-AF65-F5344CB8AC3E}">
        <p14:creationId xmlns:p14="http://schemas.microsoft.com/office/powerpoint/2010/main" val="15722024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158789-26C0-40CE-93B7-224F1C9A2CBF}"/>
              </a:ext>
            </a:extLst>
          </p:cNvPr>
          <p:cNvSpPr>
            <a:spLocks noGrp="1"/>
          </p:cNvSpPr>
          <p:nvPr>
            <p:ph type="title"/>
          </p:nvPr>
        </p:nvSpPr>
        <p:spPr/>
        <p:txBody>
          <a:bodyPr/>
          <a:lstStyle/>
          <a:p>
            <a:r>
              <a:rPr lang="en-US" sz="2400" b="1"/>
              <a:t>Flame Sensor Troubleshooting</a:t>
            </a:r>
          </a:p>
        </p:txBody>
      </p:sp>
      <p:sp>
        <p:nvSpPr>
          <p:cNvPr id="14" name="Content Placeholder 13">
            <a:extLst>
              <a:ext uri="{FF2B5EF4-FFF2-40B4-BE49-F238E27FC236}">
                <a16:creationId xmlns:a16="http://schemas.microsoft.com/office/drawing/2014/main" id="{A0E8F0DB-DFD6-49BF-B9F0-F6EBC64ED227}"/>
              </a:ext>
            </a:extLst>
          </p:cNvPr>
          <p:cNvSpPr>
            <a:spLocks noGrp="1"/>
          </p:cNvSpPr>
          <p:nvPr>
            <p:ph sz="quarter" idx="10"/>
          </p:nvPr>
        </p:nvSpPr>
        <p:spPr>
          <a:xfrm>
            <a:off x="407479" y="1339852"/>
            <a:ext cx="5850252" cy="4832350"/>
          </a:xfrm>
        </p:spPr>
        <p:txBody>
          <a:bodyPr/>
          <a:lstStyle/>
          <a:p>
            <a:pPr marL="0" indent="0">
              <a:buNone/>
            </a:pPr>
            <a:r>
              <a:rPr lang="en-US" sz="1800" b="1"/>
              <a:t>The ignition module determines the minimum flame sense current required to insure flame detection.</a:t>
            </a:r>
            <a:endParaRPr lang="en-US" sz="800" b="1"/>
          </a:p>
          <a:p>
            <a:r>
              <a:rPr lang="en-US" sz="1600"/>
              <a:t>Consult the installation instructions for minimum flame sense current for an ignition control. The specs will normally have at least two values:</a:t>
            </a:r>
          </a:p>
          <a:p>
            <a:pPr marL="968375" lvl="2" indent="-457200">
              <a:buClr>
                <a:schemeClr val="tx1"/>
              </a:buClr>
              <a:buFont typeface="+mj-lt"/>
              <a:buAutoNum type="arabicPeriod"/>
            </a:pPr>
            <a:r>
              <a:rPr lang="en-US" sz="1400"/>
              <a:t>Minimum current to ensure flame detection</a:t>
            </a:r>
          </a:p>
          <a:p>
            <a:pPr marL="968375" lvl="2" indent="-457200">
              <a:buClr>
                <a:schemeClr val="tx1"/>
              </a:buClr>
              <a:buFont typeface="+mj-lt"/>
              <a:buAutoNum type="arabicPeriod"/>
            </a:pPr>
            <a:r>
              <a:rPr lang="en-US" sz="1400"/>
              <a:t>Maximum current for non-detection </a:t>
            </a:r>
          </a:p>
          <a:p>
            <a:r>
              <a:rPr lang="en-US" sz="1600"/>
              <a:t>A control seeing marginal or low flame sense may still function between the two listed values, but will require service.</a:t>
            </a:r>
          </a:p>
          <a:p>
            <a:r>
              <a:rPr lang="en-US" sz="1600"/>
              <a:t>As an early warning, most ignition modules provide a low flame sense flash code. </a:t>
            </a:r>
          </a:p>
          <a:p>
            <a:r>
              <a:rPr lang="en-US" sz="1600"/>
              <a:t>If the current goes below the low flame sense flash code trigger, or reaches 0 microamps, the control will flash the Retry Exceeded - External Lockout code.</a:t>
            </a:r>
          </a:p>
          <a:p>
            <a:r>
              <a:rPr lang="en-US" sz="1600"/>
              <a:t>The control will then turn off the gas, continue running the inducer to vent the combustion chamber, and either retry or lockout</a:t>
            </a:r>
          </a:p>
        </p:txBody>
      </p:sp>
      <p:sp>
        <p:nvSpPr>
          <p:cNvPr id="4" name="Rectangle 3">
            <a:extLst>
              <a:ext uri="{FF2B5EF4-FFF2-40B4-BE49-F238E27FC236}">
                <a16:creationId xmlns:a16="http://schemas.microsoft.com/office/drawing/2014/main" id="{25AB9A3B-1456-D142-8DC9-BA901D076EC4}"/>
              </a:ext>
            </a:extLst>
          </p:cNvPr>
          <p:cNvSpPr/>
          <p:nvPr/>
        </p:nvSpPr>
        <p:spPr>
          <a:xfrm>
            <a:off x="393192" y="6612666"/>
            <a:ext cx="4572000" cy="242695"/>
          </a:xfrm>
          <a:prstGeom prst="rect">
            <a:avLst/>
          </a:prstGeom>
        </p:spPr>
        <p:txBody>
          <a:bodyPr>
            <a:spAutoFit/>
          </a:bodyPr>
          <a:lstStyle/>
          <a:p>
            <a:pPr eaLnBrk="0" hangingPunct="0">
              <a:lnSpc>
                <a:spcPct val="105000"/>
              </a:lnSpc>
            </a:pPr>
            <a:r>
              <a:rPr lang="en-US" sz="1000" dirty="0"/>
              <a:t>R-5461-3</a:t>
            </a:r>
          </a:p>
        </p:txBody>
      </p:sp>
    </p:spTree>
    <p:extLst>
      <p:ext uri="{BB962C8B-B14F-4D97-AF65-F5344CB8AC3E}">
        <p14:creationId xmlns:p14="http://schemas.microsoft.com/office/powerpoint/2010/main" val="33750465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95123-CF2B-418E-A847-88DF732637C5}"/>
              </a:ext>
            </a:extLst>
          </p:cNvPr>
          <p:cNvSpPr/>
          <p:nvPr/>
        </p:nvSpPr>
        <p:spPr bwMode="auto">
          <a:xfrm rot="16200000">
            <a:off x="4413873" y="1870049"/>
            <a:ext cx="5293895" cy="416636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2" name="Title 1">
            <a:extLst>
              <a:ext uri="{FF2B5EF4-FFF2-40B4-BE49-F238E27FC236}">
                <a16:creationId xmlns:a16="http://schemas.microsoft.com/office/drawing/2014/main" id="{1D68CF87-D796-4CDF-BBBE-5A92101AF4AB}"/>
              </a:ext>
            </a:extLst>
          </p:cNvPr>
          <p:cNvSpPr>
            <a:spLocks noGrp="1"/>
          </p:cNvSpPr>
          <p:nvPr>
            <p:ph type="title"/>
          </p:nvPr>
        </p:nvSpPr>
        <p:spPr/>
        <p:txBody>
          <a:bodyPr/>
          <a:lstStyle/>
          <a:p>
            <a:r>
              <a:rPr lang="en-US" sz="2400" b="1"/>
              <a:t>White-Rodgers 790 Series Flame Sensors</a:t>
            </a:r>
            <a:endParaRPr lang="en-US" sz="1100" b="1">
              <a:highlight>
                <a:srgbClr val="FFFF00"/>
              </a:highlight>
            </a:endParaRPr>
          </a:p>
        </p:txBody>
      </p:sp>
      <p:sp>
        <p:nvSpPr>
          <p:cNvPr id="3" name="Content Placeholder 2">
            <a:extLst>
              <a:ext uri="{FF2B5EF4-FFF2-40B4-BE49-F238E27FC236}">
                <a16:creationId xmlns:a16="http://schemas.microsoft.com/office/drawing/2014/main" id="{E50608E7-9595-4B79-8054-C72C6B4222EC}"/>
              </a:ext>
            </a:extLst>
          </p:cNvPr>
          <p:cNvSpPr>
            <a:spLocks noGrp="1"/>
          </p:cNvSpPr>
          <p:nvPr>
            <p:ph sz="quarter" idx="10"/>
          </p:nvPr>
        </p:nvSpPr>
        <p:spPr>
          <a:xfrm>
            <a:off x="409575" y="1339850"/>
            <a:ext cx="4277011" cy="4832350"/>
          </a:xfrm>
        </p:spPr>
        <p:txBody>
          <a:bodyPr/>
          <a:lstStyle/>
          <a:p>
            <a:pPr marL="0" indent="0">
              <a:buNone/>
            </a:pPr>
            <a:r>
              <a:rPr lang="en-US" sz="1800" b="1"/>
              <a:t>790 Series Direct OEM Replacements </a:t>
            </a:r>
          </a:p>
          <a:p>
            <a:r>
              <a:rPr lang="en-US" sz="1600"/>
              <a:t>Match high volume OEM sensors. For contractors specializing in a particular brand or working in areas where a specific brand is most popular</a:t>
            </a:r>
          </a:p>
          <a:p>
            <a:pPr marL="0" indent="0">
              <a:buNone/>
            </a:pPr>
            <a:endParaRPr lang="en-US" sz="800"/>
          </a:p>
          <a:p>
            <a:pPr marL="0" indent="0">
              <a:buNone/>
            </a:pPr>
            <a:r>
              <a:rPr lang="en-US" sz="1800" b="1"/>
              <a:t>790 Series Universal Replacement</a:t>
            </a:r>
          </a:p>
          <a:p>
            <a:r>
              <a:rPr lang="en-US" sz="1600"/>
              <a:t>The universal replacement is designed to work on all the major brands. Replaces direct OEM styles either as a direct drop-in, or by bending to the proper angle and clipping to length        </a:t>
            </a:r>
          </a:p>
          <a:p>
            <a:endParaRPr lang="en-US"/>
          </a:p>
        </p:txBody>
      </p:sp>
      <p:pic>
        <p:nvPicPr>
          <p:cNvPr id="9" name="Picture 8">
            <a:extLst>
              <a:ext uri="{FF2B5EF4-FFF2-40B4-BE49-F238E27FC236}">
                <a16:creationId xmlns:a16="http://schemas.microsoft.com/office/drawing/2014/main" id="{9B58C911-F372-4DE7-B46C-170BB9DC9C3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53352" y="1447801"/>
            <a:ext cx="3082672" cy="2134392"/>
          </a:xfrm>
          <a:prstGeom prst="rect">
            <a:avLst/>
          </a:prstGeom>
        </p:spPr>
      </p:pic>
      <p:sp>
        <p:nvSpPr>
          <p:cNvPr id="10" name="Content Placeholder 2">
            <a:extLst>
              <a:ext uri="{FF2B5EF4-FFF2-40B4-BE49-F238E27FC236}">
                <a16:creationId xmlns:a16="http://schemas.microsoft.com/office/drawing/2014/main" id="{AE874237-4B92-44AA-8FD8-ABD7847C6BE4}"/>
              </a:ext>
            </a:extLst>
          </p:cNvPr>
          <p:cNvSpPr txBox="1">
            <a:spLocks/>
          </p:cNvSpPr>
          <p:nvPr/>
        </p:nvSpPr>
        <p:spPr bwMode="auto">
          <a:xfrm>
            <a:off x="6299969" y="3352466"/>
            <a:ext cx="2099217" cy="299950"/>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790 Series Universal Replacement</a:t>
            </a:r>
          </a:p>
        </p:txBody>
      </p:sp>
      <p:sp>
        <p:nvSpPr>
          <p:cNvPr id="15" name="Content Placeholder 2">
            <a:extLst>
              <a:ext uri="{FF2B5EF4-FFF2-40B4-BE49-F238E27FC236}">
                <a16:creationId xmlns:a16="http://schemas.microsoft.com/office/drawing/2014/main" id="{32861D7F-72C3-4AF9-8362-CC1C37B3D6AB}"/>
              </a:ext>
            </a:extLst>
          </p:cNvPr>
          <p:cNvSpPr txBox="1">
            <a:spLocks/>
          </p:cNvSpPr>
          <p:nvPr/>
        </p:nvSpPr>
        <p:spPr bwMode="auto">
          <a:xfrm>
            <a:off x="4965995" y="5096938"/>
            <a:ext cx="1491916" cy="313261"/>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Carrier</a:t>
            </a:r>
          </a:p>
        </p:txBody>
      </p:sp>
      <p:sp>
        <p:nvSpPr>
          <p:cNvPr id="16" name="Content Placeholder 2">
            <a:extLst>
              <a:ext uri="{FF2B5EF4-FFF2-40B4-BE49-F238E27FC236}">
                <a16:creationId xmlns:a16="http://schemas.microsoft.com/office/drawing/2014/main" id="{69056DF4-60C9-45E0-9ECA-B7E40DF47A5D}"/>
              </a:ext>
            </a:extLst>
          </p:cNvPr>
          <p:cNvSpPr txBox="1">
            <a:spLocks/>
          </p:cNvSpPr>
          <p:nvPr/>
        </p:nvSpPr>
        <p:spPr bwMode="auto">
          <a:xfrm>
            <a:off x="6211530" y="5100832"/>
            <a:ext cx="1491916" cy="313261"/>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Goodman</a:t>
            </a:r>
          </a:p>
        </p:txBody>
      </p:sp>
      <p:sp>
        <p:nvSpPr>
          <p:cNvPr id="17" name="Content Placeholder 2">
            <a:extLst>
              <a:ext uri="{FF2B5EF4-FFF2-40B4-BE49-F238E27FC236}">
                <a16:creationId xmlns:a16="http://schemas.microsoft.com/office/drawing/2014/main" id="{9AB8116C-32A3-4253-8F1F-4F72845BD379}"/>
              </a:ext>
            </a:extLst>
          </p:cNvPr>
          <p:cNvSpPr txBox="1">
            <a:spLocks/>
          </p:cNvSpPr>
          <p:nvPr/>
        </p:nvSpPr>
        <p:spPr bwMode="auto">
          <a:xfrm>
            <a:off x="7543207" y="5104725"/>
            <a:ext cx="1491916" cy="313261"/>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Lennox</a:t>
            </a:r>
          </a:p>
        </p:txBody>
      </p:sp>
      <p:sp>
        <p:nvSpPr>
          <p:cNvPr id="18" name="Content Placeholder 2">
            <a:extLst>
              <a:ext uri="{FF2B5EF4-FFF2-40B4-BE49-F238E27FC236}">
                <a16:creationId xmlns:a16="http://schemas.microsoft.com/office/drawing/2014/main" id="{11D81394-A471-4C4F-8753-6F5406CC4C66}"/>
              </a:ext>
            </a:extLst>
          </p:cNvPr>
          <p:cNvSpPr txBox="1">
            <a:spLocks/>
          </p:cNvSpPr>
          <p:nvPr/>
        </p:nvSpPr>
        <p:spPr bwMode="auto">
          <a:xfrm>
            <a:off x="5650258" y="6180309"/>
            <a:ext cx="1491916" cy="313261"/>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Trane</a:t>
            </a:r>
          </a:p>
        </p:txBody>
      </p:sp>
      <p:sp>
        <p:nvSpPr>
          <p:cNvPr id="20" name="Content Placeholder 2">
            <a:extLst>
              <a:ext uri="{FF2B5EF4-FFF2-40B4-BE49-F238E27FC236}">
                <a16:creationId xmlns:a16="http://schemas.microsoft.com/office/drawing/2014/main" id="{FB0691EA-DE15-466A-9317-5863D89E20A9}"/>
              </a:ext>
            </a:extLst>
          </p:cNvPr>
          <p:cNvSpPr txBox="1">
            <a:spLocks/>
          </p:cNvSpPr>
          <p:nvPr/>
        </p:nvSpPr>
        <p:spPr bwMode="auto">
          <a:xfrm>
            <a:off x="7270153" y="6189536"/>
            <a:ext cx="1491916" cy="313261"/>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York</a:t>
            </a:r>
          </a:p>
        </p:txBody>
      </p:sp>
      <p:pic>
        <p:nvPicPr>
          <p:cNvPr id="7" name="Picture 6" descr="A close-up of a syringe&#10;&#10;Description automatically generated with medium confidence">
            <a:extLst>
              <a:ext uri="{FF2B5EF4-FFF2-40B4-BE49-F238E27FC236}">
                <a16:creationId xmlns:a16="http://schemas.microsoft.com/office/drawing/2014/main" id="{8E690CC9-CD96-45DB-A5FE-19A11A4E5E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02742" y="4066691"/>
            <a:ext cx="1201628" cy="1201628"/>
          </a:xfrm>
          <a:prstGeom prst="rect">
            <a:avLst/>
          </a:prstGeom>
        </p:spPr>
      </p:pic>
      <p:pic>
        <p:nvPicPr>
          <p:cNvPr id="21" name="Picture 20" descr="A close-up of a syringe&#10;&#10;Description automatically generated with medium confidence">
            <a:extLst>
              <a:ext uri="{FF2B5EF4-FFF2-40B4-BE49-F238E27FC236}">
                <a16:creationId xmlns:a16="http://schemas.microsoft.com/office/drawing/2014/main" id="{93C8EE0E-8990-4163-B92D-ADCFBB31D5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91696" y="4138561"/>
            <a:ext cx="1085461" cy="1085461"/>
          </a:xfrm>
          <a:prstGeom prst="rect">
            <a:avLst/>
          </a:prstGeom>
        </p:spPr>
      </p:pic>
      <p:pic>
        <p:nvPicPr>
          <p:cNvPr id="23" name="Picture 22">
            <a:extLst>
              <a:ext uri="{FF2B5EF4-FFF2-40B4-BE49-F238E27FC236}">
                <a16:creationId xmlns:a16="http://schemas.microsoft.com/office/drawing/2014/main" id="{0BFA9587-0527-46E8-8259-7E37D588A90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87852" y="4179481"/>
            <a:ext cx="1159577" cy="1159577"/>
          </a:xfrm>
          <a:prstGeom prst="rect">
            <a:avLst/>
          </a:prstGeom>
        </p:spPr>
      </p:pic>
      <p:pic>
        <p:nvPicPr>
          <p:cNvPr id="25" name="Picture 24" descr="A sword with a handle&#10;&#10;Description automatically generated with low confidence">
            <a:extLst>
              <a:ext uri="{FF2B5EF4-FFF2-40B4-BE49-F238E27FC236}">
                <a16:creationId xmlns:a16="http://schemas.microsoft.com/office/drawing/2014/main" id="{EE4E02E8-7471-4EE7-911C-0D97E6B4DF3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20036"/>
          <a:stretch/>
        </p:blipFill>
        <p:spPr>
          <a:xfrm>
            <a:off x="5771933" y="5224022"/>
            <a:ext cx="1346904" cy="1077038"/>
          </a:xfrm>
          <a:prstGeom prst="rect">
            <a:avLst/>
          </a:prstGeom>
        </p:spPr>
      </p:pic>
      <p:pic>
        <p:nvPicPr>
          <p:cNvPr id="27" name="Picture 26" descr="A close-up of a syringe&#10;&#10;Description automatically generated with medium confidence">
            <a:extLst>
              <a:ext uri="{FF2B5EF4-FFF2-40B4-BE49-F238E27FC236}">
                <a16:creationId xmlns:a16="http://schemas.microsoft.com/office/drawing/2014/main" id="{926AB023-6274-4CE3-8D2A-C90E0D1DCE3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72330" y="5248849"/>
            <a:ext cx="1244721" cy="1244721"/>
          </a:xfrm>
          <a:prstGeom prst="rect">
            <a:avLst/>
          </a:prstGeom>
        </p:spPr>
      </p:pic>
      <p:pic>
        <p:nvPicPr>
          <p:cNvPr id="29" name="Picture 28" descr="A picture containing connector&#10;&#10;Description automatically generated">
            <a:extLst>
              <a:ext uri="{FF2B5EF4-FFF2-40B4-BE49-F238E27FC236}">
                <a16:creationId xmlns:a16="http://schemas.microsoft.com/office/drawing/2014/main" id="{FD0E69F3-8093-4EB1-A090-563B62032BB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202742" y="1460460"/>
            <a:ext cx="1474471" cy="1116563"/>
          </a:xfrm>
          <a:prstGeom prst="rect">
            <a:avLst/>
          </a:prstGeom>
        </p:spPr>
      </p:pic>
      <p:pic>
        <p:nvPicPr>
          <p:cNvPr id="31" name="Picture 30" descr="A close-up of a sword&#10;&#10;Description automatically generated with medium confidence">
            <a:extLst>
              <a:ext uri="{FF2B5EF4-FFF2-40B4-BE49-F238E27FC236}">
                <a16:creationId xmlns:a16="http://schemas.microsoft.com/office/drawing/2014/main" id="{48BB002D-FD2B-411A-93E5-E70B616962A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087190" y="2065479"/>
            <a:ext cx="1666587" cy="1166817"/>
          </a:xfrm>
          <a:prstGeom prst="rect">
            <a:avLst/>
          </a:prstGeom>
        </p:spPr>
      </p:pic>
    </p:spTree>
    <p:extLst>
      <p:ext uri="{BB962C8B-B14F-4D97-AF65-F5344CB8AC3E}">
        <p14:creationId xmlns:p14="http://schemas.microsoft.com/office/powerpoint/2010/main" val="27959055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A1FAA2-204F-48D7-B69A-4DFC3C8672EB}"/>
              </a:ext>
            </a:extLst>
          </p:cNvPr>
          <p:cNvSpPr/>
          <p:nvPr/>
        </p:nvSpPr>
        <p:spPr bwMode="auto">
          <a:xfrm rot="16200000">
            <a:off x="4786803" y="1444787"/>
            <a:ext cx="4548035" cy="4166366"/>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sp>
        <p:nvSpPr>
          <p:cNvPr id="9" name="Title 8">
            <a:extLst>
              <a:ext uri="{FF2B5EF4-FFF2-40B4-BE49-F238E27FC236}">
                <a16:creationId xmlns:a16="http://schemas.microsoft.com/office/drawing/2014/main" id="{8CA5F684-EB1C-4A25-A8BD-4E27A97F656F}"/>
              </a:ext>
            </a:extLst>
          </p:cNvPr>
          <p:cNvSpPr>
            <a:spLocks noGrp="1"/>
          </p:cNvSpPr>
          <p:nvPr>
            <p:ph type="title"/>
          </p:nvPr>
        </p:nvSpPr>
        <p:spPr>
          <a:xfrm>
            <a:off x="393192" y="103361"/>
            <a:ext cx="8668306" cy="951665"/>
          </a:xfrm>
        </p:spPr>
        <p:txBody>
          <a:bodyPr/>
          <a:lstStyle/>
          <a:p>
            <a:r>
              <a:rPr lang="en-US" sz="2400" b="1"/>
              <a:t>White-Rodgers Flame Sensors - Competitive Advantages</a:t>
            </a:r>
            <a:endParaRPr lang="en-US" sz="2400" b="1">
              <a:highlight>
                <a:srgbClr val="00FF00"/>
              </a:highlight>
            </a:endParaRPr>
          </a:p>
        </p:txBody>
      </p:sp>
      <p:sp>
        <p:nvSpPr>
          <p:cNvPr id="10" name="Text Placeholder 9">
            <a:extLst>
              <a:ext uri="{FF2B5EF4-FFF2-40B4-BE49-F238E27FC236}">
                <a16:creationId xmlns:a16="http://schemas.microsoft.com/office/drawing/2014/main" id="{1B7966E1-3C39-4599-BC38-426C760D5EFD}"/>
              </a:ext>
            </a:extLst>
          </p:cNvPr>
          <p:cNvSpPr>
            <a:spLocks noGrp="1"/>
          </p:cNvSpPr>
          <p:nvPr>
            <p:ph type="body" sz="quarter" idx="4294967295"/>
          </p:nvPr>
        </p:nvSpPr>
        <p:spPr>
          <a:xfrm>
            <a:off x="393192" y="1340141"/>
            <a:ext cx="3478213" cy="4813152"/>
          </a:xfrm>
        </p:spPr>
        <p:txBody>
          <a:bodyPr anchor="t"/>
          <a:lstStyle/>
          <a:p>
            <a:pPr marL="0" indent="0">
              <a:buNone/>
            </a:pPr>
            <a:r>
              <a:rPr lang="en-US" sz="1800" b="1">
                <a:solidFill>
                  <a:schemeClr val="tx1"/>
                </a:solidFill>
              </a:rPr>
              <a:t>Higher Heat Rating</a:t>
            </a:r>
          </a:p>
          <a:p>
            <a:pPr marL="285750" indent="-285750">
              <a:buFont typeface="Arial" panose="020B0604020202020204" pitchFamily="34" charset="0"/>
              <a:buChar char="•"/>
            </a:pPr>
            <a:r>
              <a:rPr lang="en-US" sz="1600" b="0">
                <a:solidFill>
                  <a:schemeClr val="tx1"/>
                </a:solidFill>
              </a:rPr>
              <a:t>2200°F heat rating compared to competitors' 1800°F rating</a:t>
            </a:r>
          </a:p>
          <a:p>
            <a:endParaRPr lang="en-US" sz="800" b="0">
              <a:solidFill>
                <a:schemeClr val="tx1"/>
              </a:solidFill>
            </a:endParaRPr>
          </a:p>
          <a:p>
            <a:pPr marL="0" indent="0">
              <a:buNone/>
            </a:pPr>
            <a:r>
              <a:rPr lang="en-US" sz="1800" b="1">
                <a:solidFill>
                  <a:schemeClr val="tx1"/>
                </a:solidFill>
              </a:rPr>
              <a:t>Longer Warranty</a:t>
            </a:r>
          </a:p>
          <a:p>
            <a:pPr marL="285750" indent="-285750">
              <a:buFont typeface="Arial" panose="020B0604020202020204" pitchFamily="34" charset="0"/>
              <a:buChar char="•"/>
            </a:pPr>
            <a:r>
              <a:rPr lang="en-US" sz="1600" b="0">
                <a:solidFill>
                  <a:schemeClr val="tx1"/>
                </a:solidFill>
              </a:rPr>
              <a:t>3-year warranty compared to other brands 1-year warranty</a:t>
            </a:r>
          </a:p>
          <a:p>
            <a:pPr marL="285750" indent="-285750">
              <a:buFont typeface="Arial" panose="020B0604020202020204" pitchFamily="34" charset="0"/>
              <a:buChar char="•"/>
            </a:pPr>
            <a:endParaRPr lang="en-US" sz="800" b="0">
              <a:solidFill>
                <a:schemeClr val="tx1"/>
              </a:solidFill>
            </a:endParaRPr>
          </a:p>
          <a:p>
            <a:pPr marL="0" indent="0">
              <a:buNone/>
            </a:pPr>
            <a:r>
              <a:rPr lang="en-US" sz="1800" b="1"/>
              <a:t>Direct OEM Replacement or Universal Styles</a:t>
            </a:r>
          </a:p>
          <a:p>
            <a:pPr marL="285750" indent="-285750">
              <a:buFont typeface="Arial" panose="020B0604020202020204" pitchFamily="34" charset="0"/>
              <a:buChar char="•"/>
            </a:pPr>
            <a:r>
              <a:rPr lang="en-US" sz="1600"/>
              <a:t>Allows contractors to choose specific brand or cover all the bases with one model</a:t>
            </a:r>
          </a:p>
          <a:p>
            <a:pPr marL="285750" indent="-285750">
              <a:buFont typeface="Arial" panose="020B0604020202020204" pitchFamily="34" charset="0"/>
              <a:buChar char="•"/>
            </a:pPr>
            <a:endParaRPr lang="en-US" sz="800"/>
          </a:p>
          <a:p>
            <a:pPr marL="0" indent="0">
              <a:buNone/>
            </a:pPr>
            <a:r>
              <a:rPr lang="en-US" sz="2000" b="1">
                <a:solidFill>
                  <a:schemeClr val="tx1"/>
                </a:solidFill>
              </a:rPr>
              <a:t>Display Ready</a:t>
            </a:r>
          </a:p>
          <a:p>
            <a:pPr marL="285750" indent="-285750">
              <a:buFont typeface="Arial" panose="020B0604020202020204" pitchFamily="34" charset="0"/>
              <a:buChar char="•"/>
            </a:pPr>
            <a:r>
              <a:rPr lang="en-US" sz="1600"/>
              <a:t>10 pack Master cartons include hang tabs for individual boxes</a:t>
            </a:r>
          </a:p>
          <a:p>
            <a:pPr marL="285750" indent="-285750">
              <a:buFont typeface="Arial" panose="020B0604020202020204" pitchFamily="34" charset="0"/>
              <a:buChar char="•"/>
            </a:pPr>
            <a:endParaRPr lang="en-US" sz="1800" b="0">
              <a:solidFill>
                <a:schemeClr val="tx1"/>
              </a:solidFill>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z="1800" b="0">
              <a:solidFill>
                <a:schemeClr val="tx1"/>
              </a:solidFill>
            </a:endParaRPr>
          </a:p>
          <a:p>
            <a:endParaRPr lang="en-US" b="0">
              <a:solidFill>
                <a:schemeClr val="tx1"/>
              </a:solidFill>
            </a:endParaRPr>
          </a:p>
        </p:txBody>
      </p:sp>
      <p:pic>
        <p:nvPicPr>
          <p:cNvPr id="4" name="Picture 3">
            <a:extLst>
              <a:ext uri="{FF2B5EF4-FFF2-40B4-BE49-F238E27FC236}">
                <a16:creationId xmlns:a16="http://schemas.microsoft.com/office/drawing/2014/main" id="{CE5E96DF-85AB-4DC7-A5CC-664B3BC979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9862682">
            <a:off x="4655681" y="1812100"/>
            <a:ext cx="2717558" cy="1594825"/>
          </a:xfrm>
          <a:prstGeom prst="rect">
            <a:avLst/>
          </a:prstGeom>
        </p:spPr>
      </p:pic>
      <p:pic>
        <p:nvPicPr>
          <p:cNvPr id="6" name="Picture 5" descr="A picture containing connector&#10;&#10;Description automatically generated">
            <a:extLst>
              <a:ext uri="{FF2B5EF4-FFF2-40B4-BE49-F238E27FC236}">
                <a16:creationId xmlns:a16="http://schemas.microsoft.com/office/drawing/2014/main" id="{BB59ED76-3DA2-48C6-9E62-CAD829B4AF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59959" y="1861074"/>
            <a:ext cx="1645537" cy="1246105"/>
          </a:xfrm>
          <a:prstGeom prst="rect">
            <a:avLst/>
          </a:prstGeom>
        </p:spPr>
      </p:pic>
      <p:pic>
        <p:nvPicPr>
          <p:cNvPr id="27" name="Picture 26" descr="A close-up of a sword&#10;&#10;Description automatically generated with medium confidence">
            <a:extLst>
              <a:ext uri="{FF2B5EF4-FFF2-40B4-BE49-F238E27FC236}">
                <a16:creationId xmlns:a16="http://schemas.microsoft.com/office/drawing/2014/main" id="{B1326654-4EEF-4F07-90BF-69CA632F22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9943452">
            <a:off x="5894598" y="2316156"/>
            <a:ext cx="1359281" cy="951665"/>
          </a:xfrm>
          <a:prstGeom prst="rect">
            <a:avLst/>
          </a:prstGeom>
        </p:spPr>
      </p:pic>
      <p:sp>
        <p:nvSpPr>
          <p:cNvPr id="28" name="Content Placeholder 2">
            <a:extLst>
              <a:ext uri="{FF2B5EF4-FFF2-40B4-BE49-F238E27FC236}">
                <a16:creationId xmlns:a16="http://schemas.microsoft.com/office/drawing/2014/main" id="{E3938F4B-949D-459D-B806-CE5724E02CDC}"/>
              </a:ext>
            </a:extLst>
          </p:cNvPr>
          <p:cNvSpPr txBox="1">
            <a:spLocks/>
          </p:cNvSpPr>
          <p:nvPr/>
        </p:nvSpPr>
        <p:spPr bwMode="auto">
          <a:xfrm>
            <a:off x="5949818" y="5137112"/>
            <a:ext cx="2099217" cy="299950"/>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Arial" panose="020B0604020202020204" pitchFamily="34" charset="0"/>
              <a:buNone/>
            </a:pPr>
            <a:r>
              <a:rPr lang="en-US" sz="1200" b="1" i="1" kern="0"/>
              <a:t>790 Series Universal Replacement</a:t>
            </a:r>
          </a:p>
        </p:txBody>
      </p:sp>
      <p:pic>
        <p:nvPicPr>
          <p:cNvPr id="11" name="Picture 10" descr="Text&#10;&#10;Description automatically generated">
            <a:extLst>
              <a:ext uri="{FF2B5EF4-FFF2-40B4-BE49-F238E27FC236}">
                <a16:creationId xmlns:a16="http://schemas.microsoft.com/office/drawing/2014/main" id="{B62127D4-1F42-413F-A88E-05C9293090F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51470" y="2890394"/>
            <a:ext cx="3585363" cy="2689022"/>
          </a:xfrm>
          <a:prstGeom prst="rect">
            <a:avLst/>
          </a:prstGeom>
        </p:spPr>
      </p:pic>
    </p:spTree>
    <p:extLst>
      <p:ext uri="{BB962C8B-B14F-4D97-AF65-F5344CB8AC3E}">
        <p14:creationId xmlns:p14="http://schemas.microsoft.com/office/powerpoint/2010/main" val="34644999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58C07D2-BED3-4DEC-B7B1-FFC3993EB80E}"/>
              </a:ext>
            </a:extLst>
          </p:cNvPr>
          <p:cNvSpPr/>
          <p:nvPr/>
        </p:nvSpPr>
        <p:spPr bwMode="auto">
          <a:xfrm rot="16200000">
            <a:off x="-863068" y="2890941"/>
            <a:ext cx="4830130" cy="3103985"/>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nvGrpSpPr>
          <p:cNvPr id="37" name="Group 36">
            <a:extLst>
              <a:ext uri="{FF2B5EF4-FFF2-40B4-BE49-F238E27FC236}">
                <a16:creationId xmlns:a16="http://schemas.microsoft.com/office/drawing/2014/main" id="{DB20119E-7C7F-4855-88D2-11C2A015476D}"/>
              </a:ext>
            </a:extLst>
          </p:cNvPr>
          <p:cNvGrpSpPr/>
          <p:nvPr/>
        </p:nvGrpSpPr>
        <p:grpSpPr>
          <a:xfrm>
            <a:off x="6232849" y="2613556"/>
            <a:ext cx="2911148" cy="4078237"/>
            <a:chOff x="6538365" y="2989366"/>
            <a:chExt cx="2605632" cy="3650239"/>
          </a:xfrm>
        </p:grpSpPr>
        <p:pic>
          <p:nvPicPr>
            <p:cNvPr id="33" name="Picture 32">
              <a:extLst>
                <a:ext uri="{FF2B5EF4-FFF2-40B4-BE49-F238E27FC236}">
                  <a16:creationId xmlns:a16="http://schemas.microsoft.com/office/drawing/2014/main" id="{9F2BDF2C-D03B-4E2B-8583-A30C1AEC576A}"/>
                </a:ext>
              </a:extLst>
            </p:cNvPr>
            <p:cNvPicPr>
              <a:picLocks noChangeAspect="1"/>
            </p:cNvPicPr>
            <p:nvPr/>
          </p:nvPicPr>
          <p:blipFill>
            <a:blip r:embed="rId2"/>
            <a:stretch>
              <a:fillRect/>
            </a:stretch>
          </p:blipFill>
          <p:spPr>
            <a:xfrm>
              <a:off x="6538365" y="2989366"/>
              <a:ext cx="2527089" cy="3650239"/>
            </a:xfrm>
            <a:prstGeom prst="rect">
              <a:avLst/>
            </a:prstGeom>
          </p:spPr>
        </p:pic>
        <p:sp>
          <p:nvSpPr>
            <p:cNvPr id="36" name="Rectangle 35">
              <a:extLst>
                <a:ext uri="{FF2B5EF4-FFF2-40B4-BE49-F238E27FC236}">
                  <a16:creationId xmlns:a16="http://schemas.microsoft.com/office/drawing/2014/main" id="{8E1BD577-E159-4D51-8D90-3FD754B917FA}"/>
                </a:ext>
              </a:extLst>
            </p:cNvPr>
            <p:cNvSpPr/>
            <p:nvPr/>
          </p:nvSpPr>
          <p:spPr bwMode="auto">
            <a:xfrm>
              <a:off x="7420396" y="5294918"/>
              <a:ext cx="1723601" cy="1344687"/>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sp>
        <p:nvSpPr>
          <p:cNvPr id="2" name="Title 1">
            <a:extLst>
              <a:ext uri="{FF2B5EF4-FFF2-40B4-BE49-F238E27FC236}">
                <a16:creationId xmlns:a16="http://schemas.microsoft.com/office/drawing/2014/main" id="{1D68CF87-D796-4CDF-BBBE-5A92101AF4AB}"/>
              </a:ext>
            </a:extLst>
          </p:cNvPr>
          <p:cNvSpPr>
            <a:spLocks noGrp="1"/>
          </p:cNvSpPr>
          <p:nvPr>
            <p:ph type="title"/>
          </p:nvPr>
        </p:nvSpPr>
        <p:spPr/>
        <p:txBody>
          <a:bodyPr/>
          <a:lstStyle/>
          <a:p>
            <a:r>
              <a:rPr lang="en-US" sz="2400" b="1"/>
              <a:t>790 Series Replacement Flame Sensors</a:t>
            </a:r>
            <a:endParaRPr lang="en-US" sz="2400" b="1">
              <a:cs typeface="Arial"/>
            </a:endParaRPr>
          </a:p>
        </p:txBody>
      </p:sp>
      <p:sp>
        <p:nvSpPr>
          <p:cNvPr id="3" name="Content Placeholder 2">
            <a:extLst>
              <a:ext uri="{FF2B5EF4-FFF2-40B4-BE49-F238E27FC236}">
                <a16:creationId xmlns:a16="http://schemas.microsoft.com/office/drawing/2014/main" id="{E50608E7-9595-4B79-8054-C72C6B4222EC}"/>
              </a:ext>
            </a:extLst>
          </p:cNvPr>
          <p:cNvSpPr>
            <a:spLocks noGrp="1"/>
          </p:cNvSpPr>
          <p:nvPr>
            <p:ph sz="quarter" idx="10"/>
          </p:nvPr>
        </p:nvSpPr>
        <p:spPr>
          <a:xfrm>
            <a:off x="393392" y="1331758"/>
            <a:ext cx="2487374" cy="696114"/>
          </a:xfrm>
        </p:spPr>
        <p:txBody>
          <a:bodyPr/>
          <a:lstStyle/>
          <a:p>
            <a:pPr marL="0" indent="0">
              <a:buNone/>
            </a:pPr>
            <a:r>
              <a:rPr lang="en-US" sz="1800" b="1"/>
              <a:t>790 Series Direct OEM Replacements</a:t>
            </a:r>
          </a:p>
          <a:p>
            <a:pPr marL="0" indent="0">
              <a:buNone/>
            </a:pPr>
            <a:endParaRPr lang="en-US" sz="1800" b="1"/>
          </a:p>
        </p:txBody>
      </p:sp>
      <p:sp>
        <p:nvSpPr>
          <p:cNvPr id="4" name="Content Placeholder 2">
            <a:extLst>
              <a:ext uri="{FF2B5EF4-FFF2-40B4-BE49-F238E27FC236}">
                <a16:creationId xmlns:a16="http://schemas.microsoft.com/office/drawing/2014/main" id="{16A45EA3-3FBC-4443-920C-87A7E8A95F72}"/>
              </a:ext>
            </a:extLst>
          </p:cNvPr>
          <p:cNvSpPr txBox="1">
            <a:spLocks/>
          </p:cNvSpPr>
          <p:nvPr/>
        </p:nvSpPr>
        <p:spPr bwMode="auto">
          <a:xfrm>
            <a:off x="3582506" y="1324319"/>
            <a:ext cx="2867312" cy="609677"/>
          </a:xfrm>
          <a:prstGeom prst="rect">
            <a:avLst/>
          </a:prstGeom>
          <a:noFill/>
          <a:ln w="9525">
            <a:noFill/>
            <a:miter lim="800000"/>
            <a:headEnd/>
            <a:tailEnd/>
          </a:ln>
        </p:spPr>
        <p:txBody>
          <a:bodyPr vert="horz" wrap="square" lIns="91440" tIns="91440" rIns="91440" bIns="45720" numCol="1" anchor="t" anchorCtr="0" compatLnSpc="1">
            <a:prstTxWarp prst="textNoShape">
              <a:avLst/>
            </a:prstTxWarp>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buFont typeface="Arial" panose="020B0604020202020204" pitchFamily="34" charset="0"/>
              <a:buNone/>
            </a:pPr>
            <a:r>
              <a:rPr lang="en-US" sz="1800" b="1" kern="0"/>
              <a:t>790 Series Universal Replacement</a:t>
            </a:r>
          </a:p>
        </p:txBody>
      </p:sp>
      <p:graphicFrame>
        <p:nvGraphicFramePr>
          <p:cNvPr id="19" name="Table 18">
            <a:extLst>
              <a:ext uri="{FF2B5EF4-FFF2-40B4-BE49-F238E27FC236}">
                <a16:creationId xmlns:a16="http://schemas.microsoft.com/office/drawing/2014/main" id="{943E58B0-13F2-48D8-9E1B-E71126DEE898}"/>
              </a:ext>
            </a:extLst>
          </p:cNvPr>
          <p:cNvGraphicFramePr>
            <a:graphicFrameLocks noGrp="1"/>
          </p:cNvGraphicFramePr>
          <p:nvPr>
            <p:extLst>
              <p:ext uri="{D42A27DB-BD31-4B8C-83A1-F6EECF244321}">
                <p14:modId xmlns:p14="http://schemas.microsoft.com/office/powerpoint/2010/main" val="839921598"/>
              </p:ext>
            </p:extLst>
          </p:nvPr>
        </p:nvGraphicFramePr>
        <p:xfrm>
          <a:off x="3696214" y="2027868"/>
          <a:ext cx="2634238" cy="4570053"/>
        </p:xfrm>
        <a:graphic>
          <a:graphicData uri="http://schemas.openxmlformats.org/drawingml/2006/table">
            <a:tbl>
              <a:tblPr>
                <a:tableStyleId>{5C22544A-7EE6-4342-B048-85BDC9FD1C3A}</a:tableStyleId>
              </a:tblPr>
              <a:tblGrid>
                <a:gridCol w="1525629">
                  <a:extLst>
                    <a:ext uri="{9D8B030D-6E8A-4147-A177-3AD203B41FA5}">
                      <a16:colId xmlns:a16="http://schemas.microsoft.com/office/drawing/2014/main" val="433307112"/>
                    </a:ext>
                  </a:extLst>
                </a:gridCol>
                <a:gridCol w="1108609">
                  <a:extLst>
                    <a:ext uri="{9D8B030D-6E8A-4147-A177-3AD203B41FA5}">
                      <a16:colId xmlns:a16="http://schemas.microsoft.com/office/drawing/2014/main" val="821502215"/>
                    </a:ext>
                  </a:extLst>
                </a:gridCol>
              </a:tblGrid>
              <a:tr h="198984">
                <a:tc gridSpan="2">
                  <a:txBody>
                    <a:bodyPr/>
                    <a:lstStyle/>
                    <a:p>
                      <a:pPr algn="ctr" fontAlgn="b"/>
                      <a:r>
                        <a:rPr lang="en-US" sz="1200" b="0" u="none" strike="noStrike">
                          <a:solidFill>
                            <a:schemeClr val="bg1"/>
                          </a:solidFill>
                          <a:effectLst/>
                          <a:latin typeface="+mn-lt"/>
                        </a:rPr>
                        <a:t>Replaces</a:t>
                      </a:r>
                      <a:endParaRPr lang="en-US" sz="1200" b="0" i="0" u="none" strike="noStrike">
                        <a:solidFill>
                          <a:schemeClr val="bg1"/>
                        </a:solidFill>
                        <a:effectLst/>
                        <a:latin typeface="+mn-lt"/>
                      </a:endParaRPr>
                    </a:p>
                  </a:txBody>
                  <a:tcPr marL="9525" marR="9525" marT="9525" marB="0" anchor="b">
                    <a:solidFill>
                      <a:schemeClr val="accent1"/>
                    </a:solidFill>
                  </a:tcPr>
                </a:tc>
                <a:tc hMerge="1">
                  <a:txBody>
                    <a:bodyPr/>
                    <a:lstStyle/>
                    <a:p>
                      <a:pPr algn="l" fontAlgn="b"/>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4145666402"/>
                  </a:ext>
                </a:extLst>
              </a:tr>
              <a:tr h="198984">
                <a:tc>
                  <a:txBody>
                    <a:bodyPr/>
                    <a:lstStyle/>
                    <a:p>
                      <a:pPr algn="l" fontAlgn="b"/>
                      <a:r>
                        <a:rPr lang="en-US" sz="1200" u="none" strike="noStrike">
                          <a:solidFill>
                            <a:schemeClr val="tx1"/>
                          </a:solidFill>
                          <a:effectLst/>
                          <a:latin typeface="+mn-lt"/>
                        </a:rPr>
                        <a:t>All Points</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Groen</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983856433"/>
                  </a:ext>
                </a:extLst>
              </a:tr>
              <a:tr h="198984">
                <a:tc>
                  <a:txBody>
                    <a:bodyPr/>
                    <a:lstStyle/>
                    <a:p>
                      <a:pPr algn="l" fontAlgn="b"/>
                      <a:r>
                        <a:rPr lang="en-US" sz="1200" u="none" strike="noStrike">
                          <a:solidFill>
                            <a:schemeClr val="tx1"/>
                          </a:solidFill>
                          <a:effectLst/>
                          <a:latin typeface="+mn-lt"/>
                        </a:rPr>
                        <a:t>Alliance Laundry</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Hoyt</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4059195274"/>
                  </a:ext>
                </a:extLst>
              </a:tr>
              <a:tr h="198984">
                <a:tc>
                  <a:txBody>
                    <a:bodyPr/>
                    <a:lstStyle/>
                    <a:p>
                      <a:pPr algn="l" fontAlgn="b"/>
                      <a:r>
                        <a:rPr lang="en-US" sz="1200" u="none" strike="noStrike">
                          <a:solidFill>
                            <a:schemeClr val="tx1"/>
                          </a:solidFill>
                          <a:effectLst/>
                          <a:latin typeface="+mn-lt"/>
                        </a:rPr>
                        <a:t>American </a:t>
                      </a:r>
                      <a:r>
                        <a:rPr lang="en-US" sz="1200" u="none" strike="noStrike" err="1">
                          <a:solidFill>
                            <a:schemeClr val="tx1"/>
                          </a:solidFill>
                          <a:effectLst/>
                          <a:latin typeface="+mn-lt"/>
                        </a:rPr>
                        <a:t>Wtr</a:t>
                      </a:r>
                      <a:r>
                        <a:rPr lang="en-US" sz="1200" u="none" strike="noStrike">
                          <a:solidFill>
                            <a:schemeClr val="tx1"/>
                          </a:solidFill>
                          <a:effectLst/>
                          <a:latin typeface="+mn-lt"/>
                        </a:rPr>
                        <a:t> Heater</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ICP</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4699517"/>
                  </a:ext>
                </a:extLst>
              </a:tr>
              <a:tr h="198984">
                <a:tc>
                  <a:txBody>
                    <a:bodyPr/>
                    <a:lstStyle/>
                    <a:p>
                      <a:pPr algn="l" fontAlgn="b"/>
                      <a:r>
                        <a:rPr lang="en-US" sz="1200" u="none" strike="noStrike">
                          <a:solidFill>
                            <a:schemeClr val="tx1"/>
                          </a:solidFill>
                          <a:effectLst/>
                          <a:latin typeface="+mn-lt"/>
                        </a:rPr>
                        <a:t>AO Smith</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LB White</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125370918"/>
                  </a:ext>
                </a:extLst>
              </a:tr>
              <a:tr h="198984">
                <a:tc>
                  <a:txBody>
                    <a:bodyPr/>
                    <a:lstStyle/>
                    <a:p>
                      <a:pPr algn="l" fontAlgn="b"/>
                      <a:r>
                        <a:rPr lang="en-US" sz="1200" u="none" strike="noStrike">
                          <a:solidFill>
                            <a:schemeClr val="tx1"/>
                          </a:solidFill>
                          <a:effectLst/>
                          <a:latin typeface="+mn-lt"/>
                        </a:rPr>
                        <a:t>AP </a:t>
                      </a:r>
                      <a:r>
                        <a:rPr lang="en-US" sz="1200" u="none" strike="noStrike" err="1">
                          <a:solidFill>
                            <a:schemeClr val="tx1"/>
                          </a:solidFill>
                          <a:effectLst/>
                          <a:latin typeface="+mn-lt"/>
                        </a:rPr>
                        <a:t>PuraFire</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Lennox</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96858204"/>
                  </a:ext>
                </a:extLst>
              </a:tr>
              <a:tr h="198984">
                <a:tc>
                  <a:txBody>
                    <a:bodyPr/>
                    <a:lstStyle/>
                    <a:p>
                      <a:pPr algn="l" fontAlgn="b"/>
                      <a:r>
                        <a:rPr lang="en-US" sz="1200" u="none" strike="noStrike">
                          <a:solidFill>
                            <a:schemeClr val="tx1"/>
                          </a:solidFill>
                          <a:effectLst/>
                          <a:latin typeface="+mn-lt"/>
                        </a:rPr>
                        <a:t>Armstrong</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Lochinvar</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1728983510"/>
                  </a:ext>
                </a:extLst>
              </a:tr>
              <a:tr h="191404">
                <a:tc>
                  <a:txBody>
                    <a:bodyPr/>
                    <a:lstStyle/>
                    <a:p>
                      <a:pPr algn="l" fontAlgn="b"/>
                      <a:r>
                        <a:rPr lang="en-US" sz="1200" u="none" strike="noStrike">
                          <a:solidFill>
                            <a:schemeClr val="tx1"/>
                          </a:solidFill>
                          <a:effectLst/>
                          <a:latin typeface="+mn-lt"/>
                        </a:rPr>
                        <a:t>Bakers Pride</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Market Forge</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2676864526"/>
                  </a:ext>
                </a:extLst>
              </a:tr>
              <a:tr h="198984">
                <a:tc>
                  <a:txBody>
                    <a:bodyPr/>
                    <a:lstStyle/>
                    <a:p>
                      <a:pPr algn="l" fontAlgn="b"/>
                      <a:r>
                        <a:rPr lang="en-US" sz="1200" u="none" strike="noStrike">
                          <a:solidFill>
                            <a:schemeClr val="tx1"/>
                          </a:solidFill>
                          <a:effectLst/>
                          <a:latin typeface="+mn-lt"/>
                        </a:rPr>
                        <a:t>Baxter</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Mars</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3713214465"/>
                  </a:ext>
                </a:extLst>
              </a:tr>
              <a:tr h="198984">
                <a:tc>
                  <a:txBody>
                    <a:bodyPr/>
                    <a:lstStyle/>
                    <a:p>
                      <a:pPr algn="l" fontAlgn="b"/>
                      <a:r>
                        <a:rPr lang="en-US" sz="1200" u="none" strike="noStrike">
                          <a:solidFill>
                            <a:schemeClr val="tx1"/>
                          </a:solidFill>
                          <a:effectLst/>
                          <a:latin typeface="+mn-lt"/>
                        </a:rPr>
                        <a:t>Blodgett</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err="1">
                          <a:solidFill>
                            <a:schemeClr val="tx1"/>
                          </a:solidFill>
                          <a:effectLst/>
                          <a:latin typeface="+mn-lt"/>
                        </a:rPr>
                        <a:t>Middleby</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404503180"/>
                  </a:ext>
                </a:extLst>
              </a:tr>
              <a:tr h="198984">
                <a:tc>
                  <a:txBody>
                    <a:bodyPr/>
                    <a:lstStyle/>
                    <a:p>
                      <a:pPr algn="l" fontAlgn="b"/>
                      <a:r>
                        <a:rPr lang="en-US" sz="1200" u="none" strike="noStrike">
                          <a:solidFill>
                            <a:schemeClr val="tx1"/>
                          </a:solidFill>
                          <a:effectLst/>
                          <a:latin typeface="+mn-lt"/>
                        </a:rPr>
                        <a:t>Carrier</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Modine</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1479665141"/>
                  </a:ext>
                </a:extLst>
              </a:tr>
              <a:tr h="198984">
                <a:tc>
                  <a:txBody>
                    <a:bodyPr/>
                    <a:lstStyle/>
                    <a:p>
                      <a:pPr algn="l" fontAlgn="b"/>
                      <a:r>
                        <a:rPr lang="en-US" sz="1200" u="none" strike="noStrike">
                          <a:solidFill>
                            <a:schemeClr val="tx1"/>
                          </a:solidFill>
                          <a:effectLst/>
                          <a:latin typeface="+mn-lt"/>
                        </a:rPr>
                        <a:t>Goodman</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err="1">
                          <a:solidFill>
                            <a:schemeClr val="tx1"/>
                          </a:solidFill>
                          <a:effectLst/>
                          <a:latin typeface="+mn-lt"/>
                        </a:rPr>
                        <a:t>Nieco</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025166106"/>
                  </a:ext>
                </a:extLst>
              </a:tr>
              <a:tr h="198984">
                <a:tc>
                  <a:txBody>
                    <a:bodyPr/>
                    <a:lstStyle/>
                    <a:p>
                      <a:pPr algn="l" fontAlgn="b"/>
                      <a:r>
                        <a:rPr lang="en-US" sz="1200" u="none" strike="noStrike">
                          <a:solidFill>
                            <a:schemeClr val="tx1"/>
                          </a:solidFill>
                          <a:effectLst/>
                          <a:latin typeface="+mn-lt"/>
                        </a:rPr>
                        <a:t>Nortek Global</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err="1">
                          <a:solidFill>
                            <a:schemeClr val="tx1"/>
                          </a:solidFill>
                          <a:effectLst/>
                          <a:latin typeface="+mn-lt"/>
                        </a:rPr>
                        <a:t>Supco</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2245090150"/>
                  </a:ext>
                </a:extLst>
              </a:tr>
              <a:tr h="198984">
                <a:tc>
                  <a:txBody>
                    <a:bodyPr/>
                    <a:lstStyle/>
                    <a:p>
                      <a:pPr algn="l" fontAlgn="b"/>
                      <a:r>
                        <a:rPr lang="en-US" sz="1200" u="none" strike="noStrike">
                          <a:solidFill>
                            <a:schemeClr val="tx1"/>
                          </a:solidFill>
                          <a:effectLst/>
                          <a:latin typeface="+mn-lt"/>
                        </a:rPr>
                        <a:t>Packard</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Trane</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421620331"/>
                  </a:ext>
                </a:extLst>
              </a:tr>
              <a:tr h="198984">
                <a:tc>
                  <a:txBody>
                    <a:bodyPr/>
                    <a:lstStyle/>
                    <a:p>
                      <a:pPr algn="l" fontAlgn="b"/>
                      <a:r>
                        <a:rPr lang="en-US" sz="1200" u="none" strike="noStrike">
                          <a:solidFill>
                            <a:schemeClr val="tx1"/>
                          </a:solidFill>
                          <a:effectLst/>
                          <a:latin typeface="+mn-lt"/>
                        </a:rPr>
                        <a:t>Peerless</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Vanguard</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2006108730"/>
                  </a:ext>
                </a:extLst>
              </a:tr>
              <a:tr h="198984">
                <a:tc>
                  <a:txBody>
                    <a:bodyPr/>
                    <a:lstStyle/>
                    <a:p>
                      <a:pPr algn="l" fontAlgn="b"/>
                      <a:r>
                        <a:rPr lang="en-US" sz="1200" u="none" strike="noStrike">
                          <a:solidFill>
                            <a:schemeClr val="tx1"/>
                          </a:solidFill>
                          <a:effectLst/>
                          <a:latin typeface="+mn-lt"/>
                        </a:rPr>
                        <a:t>Reznor</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Vulcan</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290942537"/>
                  </a:ext>
                </a:extLst>
              </a:tr>
              <a:tr h="198984">
                <a:tc>
                  <a:txBody>
                    <a:bodyPr/>
                    <a:lstStyle/>
                    <a:p>
                      <a:pPr algn="l" fontAlgn="b"/>
                      <a:r>
                        <a:rPr lang="en-US" sz="1200" u="none" strike="noStrike" err="1">
                          <a:solidFill>
                            <a:schemeClr val="tx1"/>
                          </a:solidFill>
                          <a:effectLst/>
                          <a:latin typeface="+mn-lt"/>
                        </a:rPr>
                        <a:t>Rheem</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Weil-McLain</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2927669212"/>
                  </a:ext>
                </a:extLst>
              </a:tr>
              <a:tr h="198984">
                <a:tc>
                  <a:txBody>
                    <a:bodyPr/>
                    <a:lstStyle/>
                    <a:p>
                      <a:pPr algn="l" fontAlgn="b"/>
                      <a:r>
                        <a:rPr lang="en-US" sz="1200" u="none" strike="noStrike">
                          <a:solidFill>
                            <a:schemeClr val="tx1"/>
                          </a:solidFill>
                          <a:effectLst/>
                          <a:latin typeface="+mn-lt"/>
                        </a:rPr>
                        <a:t>Roberts Gordon</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Whirlpool</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641487464"/>
                  </a:ext>
                </a:extLst>
              </a:tr>
              <a:tr h="198984">
                <a:tc>
                  <a:txBody>
                    <a:bodyPr/>
                    <a:lstStyle/>
                    <a:p>
                      <a:pPr algn="l" fontAlgn="b"/>
                      <a:r>
                        <a:rPr lang="en-US" sz="1200" u="none" strike="noStrike">
                          <a:solidFill>
                            <a:schemeClr val="tx1"/>
                          </a:solidFill>
                          <a:effectLst/>
                          <a:latin typeface="+mn-lt"/>
                        </a:rPr>
                        <a:t>Robertshaw</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a:solidFill>
                            <a:schemeClr val="tx1"/>
                          </a:solidFill>
                          <a:effectLst/>
                          <a:latin typeface="+mn-lt"/>
                        </a:rPr>
                        <a:t>White-Rodgers</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1601972651"/>
                  </a:ext>
                </a:extLst>
              </a:tr>
              <a:tr h="198984">
                <a:tc>
                  <a:txBody>
                    <a:bodyPr/>
                    <a:lstStyle/>
                    <a:p>
                      <a:pPr algn="l" fontAlgn="b"/>
                      <a:r>
                        <a:rPr lang="en-US" sz="1200" u="none" strike="noStrike">
                          <a:solidFill>
                            <a:schemeClr val="tx1"/>
                          </a:solidFill>
                          <a:effectLst/>
                          <a:latin typeface="+mn-lt"/>
                        </a:rPr>
                        <a:t>Rupp Industries</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York</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4178748398"/>
                  </a:ext>
                </a:extLst>
              </a:tr>
              <a:tr h="198984">
                <a:tc>
                  <a:txBody>
                    <a:bodyPr/>
                    <a:lstStyle/>
                    <a:p>
                      <a:pPr algn="l" fontAlgn="b"/>
                      <a:r>
                        <a:rPr lang="en-US" sz="1200" u="none" strike="noStrike">
                          <a:solidFill>
                            <a:schemeClr val="tx1"/>
                          </a:solidFill>
                          <a:effectLst/>
                          <a:latin typeface="+mn-lt"/>
                        </a:rPr>
                        <a:t>South Bend</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r>
                        <a:rPr lang="en-US" sz="1200" u="none" strike="noStrike" err="1">
                          <a:solidFill>
                            <a:schemeClr val="tx1"/>
                          </a:solidFill>
                          <a:effectLst/>
                          <a:latin typeface="+mn-lt"/>
                        </a:rPr>
                        <a:t>Supco</a:t>
                      </a:r>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368082473"/>
                  </a:ext>
                </a:extLst>
              </a:tr>
              <a:tr h="198984">
                <a:tc>
                  <a:txBody>
                    <a:bodyPr/>
                    <a:lstStyle/>
                    <a:p>
                      <a:pPr algn="l" fontAlgn="b"/>
                      <a:r>
                        <a:rPr lang="en-US" sz="1200" u="none" strike="noStrike">
                          <a:solidFill>
                            <a:schemeClr val="tx1"/>
                          </a:solidFill>
                          <a:effectLst/>
                          <a:latin typeface="+mn-lt"/>
                        </a:rPr>
                        <a:t>Sterling</a:t>
                      </a:r>
                      <a:endParaRPr lang="en-US" sz="1200" b="0" i="0" u="none" strike="noStrike">
                        <a:solidFill>
                          <a:schemeClr val="tx1"/>
                        </a:solidFill>
                        <a:effectLst/>
                        <a:latin typeface="+mn-lt"/>
                      </a:endParaRPr>
                    </a:p>
                  </a:txBody>
                  <a:tcPr marL="9525" marR="9525" marT="9525" marB="0" anchor="b"/>
                </a:tc>
                <a:tc>
                  <a:txBody>
                    <a:bodyPr/>
                    <a:lstStyle/>
                    <a:p>
                      <a:pPr algn="l" fontAlgn="b"/>
                      <a:r>
                        <a:rPr lang="en-US" sz="1200" u="none" strike="noStrike">
                          <a:solidFill>
                            <a:schemeClr val="tx1"/>
                          </a:solidFill>
                          <a:effectLst/>
                          <a:latin typeface="+mn-lt"/>
                        </a:rPr>
                        <a:t>Trane</a:t>
                      </a:r>
                      <a:endParaRPr lang="en-US" sz="12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935997030"/>
                  </a:ext>
                </a:extLst>
              </a:tr>
              <a:tr h="198984">
                <a:tc>
                  <a:txBody>
                    <a:bodyPr/>
                    <a:lstStyle/>
                    <a:p>
                      <a:pPr algn="l" fontAlgn="b"/>
                      <a:r>
                        <a:rPr lang="en-US" sz="1200" b="0" i="0" u="none" strike="noStrike" err="1">
                          <a:solidFill>
                            <a:schemeClr val="tx1"/>
                          </a:solidFill>
                          <a:effectLst/>
                          <a:latin typeface="+mn-lt"/>
                        </a:rPr>
                        <a:t>Stero</a:t>
                      </a:r>
                      <a:endParaRPr lang="en-US" sz="1200" b="0" i="0" u="none" strike="noStrike">
                        <a:solidFill>
                          <a:schemeClr val="tx1"/>
                        </a:solidFill>
                        <a:effectLst/>
                        <a:latin typeface="+mn-lt"/>
                      </a:endParaRPr>
                    </a:p>
                  </a:txBody>
                  <a:tcPr marL="9525" marR="9525" marT="9525" marB="0" anchor="b">
                    <a:solidFill>
                      <a:srgbClr val="CBD0DB"/>
                    </a:solidFill>
                  </a:tcPr>
                </a:tc>
                <a:tc>
                  <a:txBody>
                    <a:bodyPr/>
                    <a:lstStyle/>
                    <a:p>
                      <a:pPr algn="l" fontAlgn="b"/>
                      <a:endParaRPr lang="en-US" sz="1200" b="0" i="0" u="none" strike="noStrike">
                        <a:solidFill>
                          <a:schemeClr val="tx1"/>
                        </a:solidFill>
                        <a:effectLst/>
                        <a:latin typeface="+mn-lt"/>
                      </a:endParaRPr>
                    </a:p>
                  </a:txBody>
                  <a:tcPr marL="9525" marR="9525" marT="9525" marB="0" anchor="b">
                    <a:solidFill>
                      <a:srgbClr val="CBD0DB"/>
                    </a:solidFill>
                  </a:tcPr>
                </a:tc>
                <a:extLst>
                  <a:ext uri="{0D108BD9-81ED-4DB2-BD59-A6C34878D82A}">
                    <a16:rowId xmlns:a16="http://schemas.microsoft.com/office/drawing/2014/main" val="2715513220"/>
                  </a:ext>
                </a:extLst>
              </a:tr>
            </a:tbl>
          </a:graphicData>
        </a:graphic>
      </p:graphicFrame>
      <p:cxnSp>
        <p:nvCxnSpPr>
          <p:cNvPr id="20" name="Straight Connector 19">
            <a:extLst>
              <a:ext uri="{FF2B5EF4-FFF2-40B4-BE49-F238E27FC236}">
                <a16:creationId xmlns:a16="http://schemas.microsoft.com/office/drawing/2014/main" id="{1FDAF4E5-D46A-48BB-B430-BC129BE3979B}"/>
              </a:ext>
            </a:extLst>
          </p:cNvPr>
          <p:cNvCxnSpPr>
            <a:cxnSpLocks/>
          </p:cNvCxnSpPr>
          <p:nvPr/>
        </p:nvCxnSpPr>
        <p:spPr bwMode="auto">
          <a:xfrm>
            <a:off x="3370449" y="1238272"/>
            <a:ext cx="0" cy="5358657"/>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B195EFDE-50FD-470A-88CB-5AD95B03E99B}"/>
              </a:ext>
            </a:extLst>
          </p:cNvPr>
          <p:cNvSpPr txBox="1"/>
          <p:nvPr/>
        </p:nvSpPr>
        <p:spPr bwMode="auto">
          <a:xfrm>
            <a:off x="1769077" y="2499332"/>
            <a:ext cx="1106533" cy="424732"/>
          </a:xfrm>
          <a:prstGeom prst="rect">
            <a:avLst/>
          </a:prstGeom>
          <a:noFill/>
          <a:ln w="9525">
            <a:noFill/>
            <a:miter lim="800000"/>
            <a:headEnd/>
            <a:tailEnd/>
          </a:ln>
        </p:spPr>
        <p:txBody>
          <a:bodyPr wrap="square" rtlCol="0">
            <a:spAutoFit/>
          </a:bodyPr>
          <a:lstStyle/>
          <a:p>
            <a:pPr algn="ctr" eaLnBrk="0" fontAlgn="base" hangingPunct="0">
              <a:lnSpc>
                <a:spcPct val="90000"/>
              </a:lnSpc>
              <a:spcBef>
                <a:spcPts val="300"/>
              </a:spcBef>
              <a:spcAft>
                <a:spcPts val="300"/>
              </a:spcAft>
              <a:buClr>
                <a:schemeClr val="bg1">
                  <a:lumMod val="50000"/>
                </a:schemeClr>
              </a:buClr>
              <a:buSzPct val="85000"/>
            </a:pPr>
            <a:r>
              <a:rPr lang="en-US" sz="1200" b="1" i="1"/>
              <a:t>Carrier Style 790-751A1</a:t>
            </a:r>
          </a:p>
        </p:txBody>
      </p:sp>
      <p:sp>
        <p:nvSpPr>
          <p:cNvPr id="29" name="TextBox 28">
            <a:extLst>
              <a:ext uri="{FF2B5EF4-FFF2-40B4-BE49-F238E27FC236}">
                <a16:creationId xmlns:a16="http://schemas.microsoft.com/office/drawing/2014/main" id="{EAE15047-4DA9-4839-9683-A08051316FAC}"/>
              </a:ext>
            </a:extLst>
          </p:cNvPr>
          <p:cNvSpPr txBox="1"/>
          <p:nvPr/>
        </p:nvSpPr>
        <p:spPr bwMode="auto">
          <a:xfrm>
            <a:off x="1662258" y="3429000"/>
            <a:ext cx="1312138" cy="461665"/>
          </a:xfrm>
          <a:prstGeom prst="rect">
            <a:avLst/>
          </a:prstGeom>
          <a:noFill/>
          <a:ln w="9525">
            <a:noFill/>
            <a:miter lim="800000"/>
            <a:headEnd/>
            <a:tailEnd/>
          </a:ln>
        </p:spPr>
        <p:txBody>
          <a:bodyPr wrap="square" rtlCol="0">
            <a:spAutoFit/>
          </a:bodyPr>
          <a:lstStyle/>
          <a:p>
            <a:pPr algn="ctr"/>
            <a:r>
              <a:rPr lang="en-US" sz="1200" b="1" i="1"/>
              <a:t>Goodman Style</a:t>
            </a:r>
          </a:p>
          <a:p>
            <a:pPr algn="ctr"/>
            <a:r>
              <a:rPr lang="en-US" sz="1200" b="1" i="1"/>
              <a:t>790-707A1</a:t>
            </a:r>
          </a:p>
        </p:txBody>
      </p:sp>
      <p:sp>
        <p:nvSpPr>
          <p:cNvPr id="30" name="TextBox 29">
            <a:extLst>
              <a:ext uri="{FF2B5EF4-FFF2-40B4-BE49-F238E27FC236}">
                <a16:creationId xmlns:a16="http://schemas.microsoft.com/office/drawing/2014/main" id="{A7523E23-484B-4567-89D4-D222BD1FAE08}"/>
              </a:ext>
            </a:extLst>
          </p:cNvPr>
          <p:cNvSpPr txBox="1"/>
          <p:nvPr/>
        </p:nvSpPr>
        <p:spPr bwMode="auto">
          <a:xfrm>
            <a:off x="1705248" y="4234655"/>
            <a:ext cx="1234527" cy="461665"/>
          </a:xfrm>
          <a:prstGeom prst="rect">
            <a:avLst/>
          </a:prstGeom>
          <a:noFill/>
          <a:ln w="9525">
            <a:noFill/>
            <a:miter lim="800000"/>
            <a:headEnd/>
            <a:tailEnd/>
          </a:ln>
        </p:spPr>
        <p:txBody>
          <a:bodyPr wrap="square" rtlCol="0">
            <a:spAutoFit/>
          </a:bodyPr>
          <a:lstStyle/>
          <a:p>
            <a:pPr algn="ctr"/>
            <a:r>
              <a:rPr lang="en-US" sz="1200" b="1" i="1"/>
              <a:t>Lennox Style</a:t>
            </a:r>
          </a:p>
          <a:p>
            <a:pPr algn="ctr"/>
            <a:r>
              <a:rPr lang="en-US" sz="1200" b="1" i="1"/>
              <a:t>790-801A1</a:t>
            </a:r>
          </a:p>
        </p:txBody>
      </p:sp>
      <p:sp>
        <p:nvSpPr>
          <p:cNvPr id="31" name="TextBox 30">
            <a:extLst>
              <a:ext uri="{FF2B5EF4-FFF2-40B4-BE49-F238E27FC236}">
                <a16:creationId xmlns:a16="http://schemas.microsoft.com/office/drawing/2014/main" id="{0C90B54B-C95A-41B0-B6D5-CC2E3FBA3F30}"/>
              </a:ext>
            </a:extLst>
          </p:cNvPr>
          <p:cNvSpPr txBox="1"/>
          <p:nvPr/>
        </p:nvSpPr>
        <p:spPr bwMode="auto">
          <a:xfrm>
            <a:off x="1705303" y="5237747"/>
            <a:ext cx="1234527" cy="461665"/>
          </a:xfrm>
          <a:prstGeom prst="rect">
            <a:avLst/>
          </a:prstGeom>
          <a:noFill/>
          <a:ln w="9525">
            <a:noFill/>
            <a:miter lim="800000"/>
            <a:headEnd/>
            <a:tailEnd/>
          </a:ln>
        </p:spPr>
        <p:txBody>
          <a:bodyPr wrap="square" rtlCol="0">
            <a:spAutoFit/>
          </a:bodyPr>
          <a:lstStyle/>
          <a:p>
            <a:pPr algn="ctr"/>
            <a:r>
              <a:rPr lang="en-US" sz="1200" b="1" i="1"/>
              <a:t>Trane Style</a:t>
            </a:r>
          </a:p>
          <a:p>
            <a:pPr algn="ctr"/>
            <a:r>
              <a:rPr lang="en-US" sz="1200" b="1" i="1"/>
              <a:t>790-820A1</a:t>
            </a:r>
          </a:p>
        </p:txBody>
      </p:sp>
      <p:sp>
        <p:nvSpPr>
          <p:cNvPr id="32" name="TextBox 31">
            <a:extLst>
              <a:ext uri="{FF2B5EF4-FFF2-40B4-BE49-F238E27FC236}">
                <a16:creationId xmlns:a16="http://schemas.microsoft.com/office/drawing/2014/main" id="{908F7B3E-E479-4958-B900-DE3FF96BE44F}"/>
              </a:ext>
            </a:extLst>
          </p:cNvPr>
          <p:cNvSpPr txBox="1"/>
          <p:nvPr/>
        </p:nvSpPr>
        <p:spPr bwMode="auto">
          <a:xfrm>
            <a:off x="1768061" y="6155408"/>
            <a:ext cx="1088889" cy="424732"/>
          </a:xfrm>
          <a:prstGeom prst="rect">
            <a:avLst/>
          </a:prstGeom>
          <a:noFill/>
          <a:ln w="9525">
            <a:noFill/>
            <a:miter lim="800000"/>
            <a:headEnd/>
            <a:tailEnd/>
          </a:ln>
        </p:spPr>
        <p:txBody>
          <a:bodyPr wrap="square" rtlCol="0">
            <a:spAutoFit/>
          </a:bodyPr>
          <a:lstStyle/>
          <a:p>
            <a:pPr algn="ctr" eaLnBrk="0" fontAlgn="base" hangingPunct="0">
              <a:lnSpc>
                <a:spcPct val="90000"/>
              </a:lnSpc>
              <a:spcBef>
                <a:spcPts val="300"/>
              </a:spcBef>
              <a:spcAft>
                <a:spcPts val="300"/>
              </a:spcAft>
              <a:buClr>
                <a:schemeClr val="bg1">
                  <a:lumMod val="50000"/>
                </a:schemeClr>
              </a:buClr>
              <a:buSzPct val="85000"/>
            </a:pPr>
            <a:r>
              <a:rPr lang="en-US" sz="1200" b="1" i="1"/>
              <a:t>York Style 790-956A1</a:t>
            </a:r>
          </a:p>
        </p:txBody>
      </p:sp>
      <p:sp>
        <p:nvSpPr>
          <p:cNvPr id="35" name="TextBox 34">
            <a:extLst>
              <a:ext uri="{FF2B5EF4-FFF2-40B4-BE49-F238E27FC236}">
                <a16:creationId xmlns:a16="http://schemas.microsoft.com/office/drawing/2014/main" id="{3ABA4466-EDDD-4688-97D5-ED535FAC8CBB}"/>
              </a:ext>
            </a:extLst>
          </p:cNvPr>
          <p:cNvSpPr txBox="1"/>
          <p:nvPr/>
        </p:nvSpPr>
        <p:spPr bwMode="auto">
          <a:xfrm>
            <a:off x="7326064" y="5572171"/>
            <a:ext cx="1480843" cy="1166473"/>
          </a:xfrm>
          <a:prstGeom prst="rect">
            <a:avLst/>
          </a:prstGeom>
          <a:noFill/>
          <a:ln w="9525">
            <a:noFill/>
            <a:miter lim="800000"/>
            <a:headEnd/>
            <a:tailEnd/>
          </a:ln>
        </p:spPr>
        <p:txBody>
          <a:bodyPr wrap="square" rtlCol="0">
            <a:spAutoFit/>
          </a:bodyPr>
          <a:lstStyle/>
          <a:p>
            <a:pPr eaLnBrk="0" fontAlgn="base" hangingPunct="0">
              <a:lnSpc>
                <a:spcPct val="90000"/>
              </a:lnSpc>
              <a:spcBef>
                <a:spcPts val="300"/>
              </a:spcBef>
              <a:spcAft>
                <a:spcPts val="300"/>
              </a:spcAft>
              <a:buClr>
                <a:schemeClr val="bg1">
                  <a:lumMod val="50000"/>
                </a:schemeClr>
              </a:buClr>
              <a:buSzPct val="85000"/>
            </a:pPr>
            <a:r>
              <a:rPr lang="en-US" sz="1200" b="1"/>
              <a:t>Note: </a:t>
            </a:r>
            <a:r>
              <a:rPr lang="en-US" sz="1200"/>
              <a:t>When cutting flame rod use side cutters or hacksaw.</a:t>
            </a:r>
          </a:p>
          <a:p>
            <a:pPr eaLnBrk="0" fontAlgn="base" hangingPunct="0">
              <a:lnSpc>
                <a:spcPct val="90000"/>
              </a:lnSpc>
              <a:spcBef>
                <a:spcPts val="300"/>
              </a:spcBef>
              <a:spcAft>
                <a:spcPts val="300"/>
              </a:spcAft>
              <a:buClr>
                <a:schemeClr val="bg1">
                  <a:lumMod val="50000"/>
                </a:schemeClr>
              </a:buClr>
              <a:buSzPct val="85000"/>
            </a:pPr>
            <a:r>
              <a:rPr lang="en-US" sz="1200"/>
              <a:t>Example matches Carrier LH680534</a:t>
            </a:r>
          </a:p>
        </p:txBody>
      </p:sp>
      <p:sp>
        <p:nvSpPr>
          <p:cNvPr id="38" name="TextBox 37">
            <a:extLst>
              <a:ext uri="{FF2B5EF4-FFF2-40B4-BE49-F238E27FC236}">
                <a16:creationId xmlns:a16="http://schemas.microsoft.com/office/drawing/2014/main" id="{862B05BC-F25F-4C5F-A2C8-634FE7AE0B56}"/>
              </a:ext>
            </a:extLst>
          </p:cNvPr>
          <p:cNvSpPr txBox="1"/>
          <p:nvPr/>
        </p:nvSpPr>
        <p:spPr bwMode="auto">
          <a:xfrm>
            <a:off x="6867548" y="2329902"/>
            <a:ext cx="1530639" cy="272832"/>
          </a:xfrm>
          <a:prstGeom prst="rect">
            <a:avLst/>
          </a:prstGeom>
          <a:noFill/>
          <a:ln w="9525">
            <a:noFill/>
            <a:miter lim="800000"/>
            <a:headEnd/>
            <a:tailEnd/>
          </a:ln>
        </p:spPr>
        <p:txBody>
          <a:bodyPr wrap="square" rtlCol="0">
            <a:spAutoFit/>
          </a:bodyPr>
          <a:lstStyle/>
          <a:p>
            <a:pPr algn="ctr" eaLnBrk="0" hangingPunct="0">
              <a:lnSpc>
                <a:spcPct val="105000"/>
              </a:lnSpc>
            </a:pPr>
            <a:r>
              <a:rPr lang="en-US" sz="1200" b="1" i="1"/>
              <a:t>790-843A1</a:t>
            </a:r>
          </a:p>
        </p:txBody>
      </p:sp>
      <p:pic>
        <p:nvPicPr>
          <p:cNvPr id="39" name="Picture 38" descr="A close-up of a syringe&#10;&#10;Description automatically generated with medium confidence">
            <a:extLst>
              <a:ext uri="{FF2B5EF4-FFF2-40B4-BE49-F238E27FC236}">
                <a16:creationId xmlns:a16="http://schemas.microsoft.com/office/drawing/2014/main" id="{FC25A20C-926D-47D3-83C1-11A7ECB787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00" y="2027868"/>
            <a:ext cx="1201628" cy="1201628"/>
          </a:xfrm>
          <a:prstGeom prst="rect">
            <a:avLst/>
          </a:prstGeom>
        </p:spPr>
      </p:pic>
      <p:pic>
        <p:nvPicPr>
          <p:cNvPr id="40" name="Picture 39" descr="A close-up of a syringe&#10;&#10;Description automatically generated with medium confidence">
            <a:extLst>
              <a:ext uri="{FF2B5EF4-FFF2-40B4-BE49-F238E27FC236}">
                <a16:creationId xmlns:a16="http://schemas.microsoft.com/office/drawing/2014/main" id="{FA83C903-B8B7-441E-886D-70BEC031CB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3506" y="3104344"/>
            <a:ext cx="1085461" cy="1085461"/>
          </a:xfrm>
          <a:prstGeom prst="rect">
            <a:avLst/>
          </a:prstGeom>
        </p:spPr>
      </p:pic>
      <p:pic>
        <p:nvPicPr>
          <p:cNvPr id="41" name="Picture 40">
            <a:extLst>
              <a:ext uri="{FF2B5EF4-FFF2-40B4-BE49-F238E27FC236}">
                <a16:creationId xmlns:a16="http://schemas.microsoft.com/office/drawing/2014/main" id="{A4655E9B-990E-47FA-B6BD-EC757ED56AD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9211" y="3953888"/>
            <a:ext cx="1159577" cy="1159577"/>
          </a:xfrm>
          <a:prstGeom prst="rect">
            <a:avLst/>
          </a:prstGeom>
        </p:spPr>
      </p:pic>
      <p:pic>
        <p:nvPicPr>
          <p:cNvPr id="42" name="Picture 41" descr="A sword with a handle&#10;&#10;Description automatically generated with low confidence">
            <a:extLst>
              <a:ext uri="{FF2B5EF4-FFF2-40B4-BE49-F238E27FC236}">
                <a16:creationId xmlns:a16="http://schemas.microsoft.com/office/drawing/2014/main" id="{D736A00F-6974-43AE-8D4E-FA2674ABFC08}"/>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20036"/>
          <a:stretch/>
        </p:blipFill>
        <p:spPr>
          <a:xfrm>
            <a:off x="495300" y="4885915"/>
            <a:ext cx="1145696" cy="916144"/>
          </a:xfrm>
          <a:prstGeom prst="rect">
            <a:avLst/>
          </a:prstGeom>
        </p:spPr>
      </p:pic>
      <p:pic>
        <p:nvPicPr>
          <p:cNvPr id="43" name="Picture 42" descr="A close-up of a syringe&#10;&#10;Description automatically generated with medium confidence">
            <a:extLst>
              <a:ext uri="{FF2B5EF4-FFF2-40B4-BE49-F238E27FC236}">
                <a16:creationId xmlns:a16="http://schemas.microsoft.com/office/drawing/2014/main" id="{2EE62D2A-F17A-44C2-B658-454D783EEC5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3506" y="5787986"/>
            <a:ext cx="1159577" cy="1159577"/>
          </a:xfrm>
          <a:prstGeom prst="rect">
            <a:avLst/>
          </a:prstGeom>
        </p:spPr>
      </p:pic>
      <p:pic>
        <p:nvPicPr>
          <p:cNvPr id="44" name="Picture 43">
            <a:extLst>
              <a:ext uri="{FF2B5EF4-FFF2-40B4-BE49-F238E27FC236}">
                <a16:creationId xmlns:a16="http://schemas.microsoft.com/office/drawing/2014/main" id="{23339AB7-1E56-4F41-993A-28BBBF4816B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326064" y="1437013"/>
            <a:ext cx="1241401" cy="859526"/>
          </a:xfrm>
          <a:prstGeom prst="rect">
            <a:avLst/>
          </a:prstGeom>
        </p:spPr>
      </p:pic>
      <p:pic>
        <p:nvPicPr>
          <p:cNvPr id="45" name="Picture 44" descr="A picture containing connector&#10;&#10;Description automatically generated">
            <a:extLst>
              <a:ext uri="{FF2B5EF4-FFF2-40B4-BE49-F238E27FC236}">
                <a16:creationId xmlns:a16="http://schemas.microsoft.com/office/drawing/2014/main" id="{352D18BE-DD86-4897-9411-6D00D829121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21413" y="1568730"/>
            <a:ext cx="593774" cy="449643"/>
          </a:xfrm>
          <a:prstGeom prst="rect">
            <a:avLst/>
          </a:prstGeom>
        </p:spPr>
      </p:pic>
      <p:pic>
        <p:nvPicPr>
          <p:cNvPr id="46" name="Picture 45" descr="A close-up of a sword&#10;&#10;Description automatically generated with medium confidence">
            <a:extLst>
              <a:ext uri="{FF2B5EF4-FFF2-40B4-BE49-F238E27FC236}">
                <a16:creationId xmlns:a16="http://schemas.microsoft.com/office/drawing/2014/main" id="{AE0F1AC0-0635-4E8D-99DA-75A35EE34DCC}"/>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078653" y="1635076"/>
            <a:ext cx="671139" cy="469880"/>
          </a:xfrm>
          <a:prstGeom prst="rect">
            <a:avLst/>
          </a:prstGeom>
        </p:spPr>
      </p:pic>
    </p:spTree>
    <p:extLst>
      <p:ext uri="{BB962C8B-B14F-4D97-AF65-F5344CB8AC3E}">
        <p14:creationId xmlns:p14="http://schemas.microsoft.com/office/powerpoint/2010/main" val="1503359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9986-F599-4C88-941C-BF460B5AF9F6}"/>
              </a:ext>
            </a:extLst>
          </p:cNvPr>
          <p:cNvSpPr>
            <a:spLocks noGrp="1"/>
          </p:cNvSpPr>
          <p:nvPr>
            <p:ph type="title"/>
          </p:nvPr>
        </p:nvSpPr>
        <p:spPr/>
        <p:txBody>
          <a:bodyPr/>
          <a:lstStyle/>
          <a:p>
            <a:r>
              <a:rPr lang="en-US" sz="2400" b="1"/>
              <a:t>790 Series Direct OEM Replacements</a:t>
            </a:r>
            <a:endParaRPr lang="en-US" sz="1050" b="1">
              <a:highlight>
                <a:srgbClr val="FFFF00"/>
              </a:highlight>
            </a:endParaRPr>
          </a:p>
        </p:txBody>
      </p:sp>
      <p:sp>
        <p:nvSpPr>
          <p:cNvPr id="3" name="Content Placeholder 2">
            <a:extLst>
              <a:ext uri="{FF2B5EF4-FFF2-40B4-BE49-F238E27FC236}">
                <a16:creationId xmlns:a16="http://schemas.microsoft.com/office/drawing/2014/main" id="{BCE7A916-7803-4B8B-AA2B-209DA18B23A5}"/>
              </a:ext>
            </a:extLst>
          </p:cNvPr>
          <p:cNvSpPr>
            <a:spLocks noGrp="1"/>
          </p:cNvSpPr>
          <p:nvPr>
            <p:ph sz="quarter" idx="10"/>
          </p:nvPr>
        </p:nvSpPr>
        <p:spPr/>
        <p:txBody>
          <a:bodyPr/>
          <a:lstStyle/>
          <a:p>
            <a:r>
              <a:rPr lang="en-US" sz="1800"/>
              <a:t>Direct drop-in replacements</a:t>
            </a:r>
          </a:p>
          <a:p>
            <a:r>
              <a:rPr lang="en-US" sz="1800"/>
              <a:t>High temperature rod withstands 2200°F </a:t>
            </a:r>
          </a:p>
          <a:p>
            <a:r>
              <a:rPr lang="en-US" sz="1800"/>
              <a:t>OEM approved construction and material </a:t>
            </a:r>
          </a:p>
          <a:p>
            <a:r>
              <a:rPr lang="en-US" sz="1800"/>
              <a:t>3 Year limited warranty </a:t>
            </a:r>
          </a:p>
        </p:txBody>
      </p:sp>
      <p:graphicFrame>
        <p:nvGraphicFramePr>
          <p:cNvPr id="9" name="Table 9">
            <a:extLst>
              <a:ext uri="{FF2B5EF4-FFF2-40B4-BE49-F238E27FC236}">
                <a16:creationId xmlns:a16="http://schemas.microsoft.com/office/drawing/2014/main" id="{1E80C61D-7B3C-4A92-816B-5FCFCF71E5AF}"/>
              </a:ext>
            </a:extLst>
          </p:cNvPr>
          <p:cNvGraphicFramePr>
            <a:graphicFrameLocks noGrp="1"/>
          </p:cNvGraphicFramePr>
          <p:nvPr>
            <p:extLst>
              <p:ext uri="{D42A27DB-BD31-4B8C-83A1-F6EECF244321}">
                <p14:modId xmlns:p14="http://schemas.microsoft.com/office/powerpoint/2010/main" val="1443006015"/>
              </p:ext>
            </p:extLst>
          </p:nvPr>
        </p:nvGraphicFramePr>
        <p:xfrm>
          <a:off x="495300" y="2804405"/>
          <a:ext cx="4521762" cy="1905160"/>
        </p:xfrm>
        <a:graphic>
          <a:graphicData uri="http://schemas.openxmlformats.org/drawingml/2006/table">
            <a:tbl>
              <a:tblPr firstRow="1" bandRow="1">
                <a:tableStyleId>{5C22544A-7EE6-4342-B048-85BDC9FD1C3A}</a:tableStyleId>
              </a:tblPr>
              <a:tblGrid>
                <a:gridCol w="2260881">
                  <a:extLst>
                    <a:ext uri="{9D8B030D-6E8A-4147-A177-3AD203B41FA5}">
                      <a16:colId xmlns:a16="http://schemas.microsoft.com/office/drawing/2014/main" val="3023360683"/>
                    </a:ext>
                  </a:extLst>
                </a:gridCol>
                <a:gridCol w="2260881">
                  <a:extLst>
                    <a:ext uri="{9D8B030D-6E8A-4147-A177-3AD203B41FA5}">
                      <a16:colId xmlns:a16="http://schemas.microsoft.com/office/drawing/2014/main" val="2815524069"/>
                    </a:ext>
                  </a:extLst>
                </a:gridCol>
              </a:tblGrid>
              <a:tr h="505238">
                <a:tc>
                  <a:txBody>
                    <a:bodyPr/>
                    <a:lstStyle/>
                    <a:p>
                      <a:pPr algn="ctr"/>
                      <a:r>
                        <a:rPr lang="en-US" sz="1200">
                          <a:solidFill>
                            <a:schemeClr val="tx1"/>
                          </a:solidFill>
                        </a:rPr>
                        <a:t>CARRIER / ICP</a:t>
                      </a:r>
                    </a:p>
                    <a:p>
                      <a:pPr algn="ctr"/>
                      <a:r>
                        <a:rPr lang="en-US" sz="1200">
                          <a:solidFill>
                            <a:schemeClr val="tx1"/>
                          </a:solidFill>
                        </a:rPr>
                        <a:t>790-751A1 / 73° BEND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CDE"/>
                    </a:solidFill>
                  </a:tcPr>
                </a:tc>
                <a:tc>
                  <a:txBody>
                    <a:bodyPr/>
                    <a:lstStyle/>
                    <a:p>
                      <a:pPr algn="ctr"/>
                      <a:r>
                        <a:rPr lang="en-US" sz="1200">
                          <a:solidFill>
                            <a:schemeClr val="tx1"/>
                          </a:solidFill>
                        </a:rPr>
                        <a:t>GOODMAN</a:t>
                      </a:r>
                    </a:p>
                    <a:p>
                      <a:pPr algn="ctr"/>
                      <a:r>
                        <a:rPr lang="en-US" sz="1200">
                          <a:solidFill>
                            <a:schemeClr val="tx1"/>
                          </a:solidFill>
                        </a:rPr>
                        <a:t>790-707A1 / STRAIGHT ROD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CDE"/>
                    </a:solidFill>
                  </a:tcPr>
                </a:tc>
                <a:extLst>
                  <a:ext uri="{0D108BD9-81ED-4DB2-BD59-A6C34878D82A}">
                    <a16:rowId xmlns:a16="http://schemas.microsoft.com/office/drawing/2014/main" val="3982233856"/>
                  </a:ext>
                </a:extLst>
              </a:tr>
              <a:tr h="13999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8892551"/>
                  </a:ext>
                </a:extLst>
              </a:tr>
            </a:tbl>
          </a:graphicData>
        </a:graphic>
      </p:graphicFrame>
      <p:graphicFrame>
        <p:nvGraphicFramePr>
          <p:cNvPr id="12" name="Table 9">
            <a:extLst>
              <a:ext uri="{FF2B5EF4-FFF2-40B4-BE49-F238E27FC236}">
                <a16:creationId xmlns:a16="http://schemas.microsoft.com/office/drawing/2014/main" id="{12868525-8063-43FF-9694-15FA0A3FB63B}"/>
              </a:ext>
            </a:extLst>
          </p:cNvPr>
          <p:cNvGraphicFramePr>
            <a:graphicFrameLocks noGrp="1"/>
          </p:cNvGraphicFramePr>
          <p:nvPr>
            <p:extLst>
              <p:ext uri="{D42A27DB-BD31-4B8C-83A1-F6EECF244321}">
                <p14:modId xmlns:p14="http://schemas.microsoft.com/office/powerpoint/2010/main" val="1720986410"/>
              </p:ext>
            </p:extLst>
          </p:nvPr>
        </p:nvGraphicFramePr>
        <p:xfrm>
          <a:off x="495300" y="4709565"/>
          <a:ext cx="6876543" cy="1905160"/>
        </p:xfrm>
        <a:graphic>
          <a:graphicData uri="http://schemas.openxmlformats.org/drawingml/2006/table">
            <a:tbl>
              <a:tblPr firstRow="1" bandRow="1">
                <a:tableStyleId>{5C22544A-7EE6-4342-B048-85BDC9FD1C3A}</a:tableStyleId>
              </a:tblPr>
              <a:tblGrid>
                <a:gridCol w="2292181">
                  <a:extLst>
                    <a:ext uri="{9D8B030D-6E8A-4147-A177-3AD203B41FA5}">
                      <a16:colId xmlns:a16="http://schemas.microsoft.com/office/drawing/2014/main" val="3023360683"/>
                    </a:ext>
                  </a:extLst>
                </a:gridCol>
                <a:gridCol w="2237673">
                  <a:extLst>
                    <a:ext uri="{9D8B030D-6E8A-4147-A177-3AD203B41FA5}">
                      <a16:colId xmlns:a16="http://schemas.microsoft.com/office/drawing/2014/main" val="2815524069"/>
                    </a:ext>
                  </a:extLst>
                </a:gridCol>
                <a:gridCol w="2346689">
                  <a:extLst>
                    <a:ext uri="{9D8B030D-6E8A-4147-A177-3AD203B41FA5}">
                      <a16:colId xmlns:a16="http://schemas.microsoft.com/office/drawing/2014/main" val="177598266"/>
                    </a:ext>
                  </a:extLst>
                </a:gridCol>
              </a:tblGrid>
              <a:tr h="505238">
                <a:tc>
                  <a:txBody>
                    <a:bodyPr/>
                    <a:lstStyle/>
                    <a:p>
                      <a:pPr algn="ctr"/>
                      <a:r>
                        <a:rPr lang="en-US" sz="1200">
                          <a:solidFill>
                            <a:schemeClr val="tx1"/>
                          </a:solidFill>
                        </a:rPr>
                        <a:t>LENNOX</a:t>
                      </a:r>
                    </a:p>
                    <a:p>
                      <a:pPr algn="ctr"/>
                      <a:r>
                        <a:rPr lang="en-US" sz="1200">
                          <a:solidFill>
                            <a:schemeClr val="tx1"/>
                          </a:solidFill>
                        </a:rPr>
                        <a:t>790-801A1 / 90° BEND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CDE"/>
                    </a:solidFill>
                  </a:tcPr>
                </a:tc>
                <a:tc>
                  <a:txBody>
                    <a:bodyPr/>
                    <a:lstStyle/>
                    <a:p>
                      <a:pPr algn="ctr"/>
                      <a:r>
                        <a:rPr lang="en-US" sz="1200">
                          <a:solidFill>
                            <a:schemeClr val="tx1"/>
                          </a:solidFill>
                        </a:rPr>
                        <a:t>TRANE</a:t>
                      </a:r>
                    </a:p>
                    <a:p>
                      <a:pPr algn="ctr"/>
                      <a:r>
                        <a:rPr lang="en-US" sz="1200">
                          <a:solidFill>
                            <a:schemeClr val="tx1"/>
                          </a:solidFill>
                        </a:rPr>
                        <a:t>790-820A1 / 90° BEND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CDE"/>
                    </a:solidFill>
                  </a:tcPr>
                </a:tc>
                <a:tc>
                  <a:txBody>
                    <a:bodyPr/>
                    <a:lstStyle/>
                    <a:p>
                      <a:pPr algn="ctr"/>
                      <a:r>
                        <a:rPr lang="en-US" sz="1200">
                          <a:solidFill>
                            <a:schemeClr val="tx1"/>
                          </a:solidFill>
                        </a:rPr>
                        <a:t>YORK</a:t>
                      </a:r>
                    </a:p>
                    <a:p>
                      <a:pPr algn="ctr"/>
                      <a:r>
                        <a:rPr lang="en-US" sz="1200">
                          <a:solidFill>
                            <a:schemeClr val="tx1"/>
                          </a:solidFill>
                        </a:rPr>
                        <a:t>790-956A1 / STRAIGHT ROD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DCDE"/>
                    </a:solidFill>
                  </a:tcPr>
                </a:tc>
                <a:extLst>
                  <a:ext uri="{0D108BD9-81ED-4DB2-BD59-A6C34878D82A}">
                    <a16:rowId xmlns:a16="http://schemas.microsoft.com/office/drawing/2014/main" val="3982233856"/>
                  </a:ext>
                </a:extLst>
              </a:tr>
              <a:tr h="13999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8892551"/>
                  </a:ext>
                </a:extLst>
              </a:tr>
            </a:tbl>
          </a:graphicData>
        </a:graphic>
      </p:graphicFrame>
      <p:sp>
        <p:nvSpPr>
          <p:cNvPr id="16" name="Rectangle 15">
            <a:extLst>
              <a:ext uri="{FF2B5EF4-FFF2-40B4-BE49-F238E27FC236}">
                <a16:creationId xmlns:a16="http://schemas.microsoft.com/office/drawing/2014/main" id="{0DC407EA-33BE-4658-9C80-00D611F97303}"/>
              </a:ext>
            </a:extLst>
          </p:cNvPr>
          <p:cNvSpPr/>
          <p:nvPr/>
        </p:nvSpPr>
        <p:spPr bwMode="auto">
          <a:xfrm rot="16200000">
            <a:off x="5933084" y="766808"/>
            <a:ext cx="2723776" cy="3698064"/>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pic>
        <p:nvPicPr>
          <p:cNvPr id="18" name="Picture 17" descr="A close-up of a syringe&#10;&#10;Description automatically generated with medium confidence">
            <a:extLst>
              <a:ext uri="{FF2B5EF4-FFF2-40B4-BE49-F238E27FC236}">
                <a16:creationId xmlns:a16="http://schemas.microsoft.com/office/drawing/2014/main" id="{BA6038F7-FE06-4107-94EA-5FF3A8055F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5078" y="3129060"/>
            <a:ext cx="1841156" cy="1841156"/>
          </a:xfrm>
          <a:prstGeom prst="rect">
            <a:avLst/>
          </a:prstGeom>
        </p:spPr>
      </p:pic>
      <p:pic>
        <p:nvPicPr>
          <p:cNvPr id="19" name="Picture 18" descr="A close-up of a syringe&#10;&#10;Description automatically generated with medium confidence">
            <a:extLst>
              <a:ext uri="{FF2B5EF4-FFF2-40B4-BE49-F238E27FC236}">
                <a16:creationId xmlns:a16="http://schemas.microsoft.com/office/drawing/2014/main" id="{3D5D5C80-849F-4368-B319-D542E97910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5339" y="2980811"/>
            <a:ext cx="2046464" cy="2046464"/>
          </a:xfrm>
          <a:prstGeom prst="rect">
            <a:avLst/>
          </a:prstGeom>
        </p:spPr>
      </p:pic>
      <p:pic>
        <p:nvPicPr>
          <p:cNvPr id="20" name="Picture 19">
            <a:extLst>
              <a:ext uri="{FF2B5EF4-FFF2-40B4-BE49-F238E27FC236}">
                <a16:creationId xmlns:a16="http://schemas.microsoft.com/office/drawing/2014/main" id="{EEA6BE4B-0497-4783-80D8-8747519BF91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795" y="4757395"/>
            <a:ext cx="2218386" cy="2218386"/>
          </a:xfrm>
          <a:prstGeom prst="rect">
            <a:avLst/>
          </a:prstGeom>
        </p:spPr>
      </p:pic>
      <p:pic>
        <p:nvPicPr>
          <p:cNvPr id="21" name="Picture 20" descr="A sword with a handle&#10;&#10;Description automatically generated with low confidence">
            <a:extLst>
              <a:ext uri="{FF2B5EF4-FFF2-40B4-BE49-F238E27FC236}">
                <a16:creationId xmlns:a16="http://schemas.microsoft.com/office/drawing/2014/main" id="{F2FF0D64-51F7-43B8-B139-AA8BBB7FF54F}"/>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20036"/>
          <a:stretch/>
        </p:blipFill>
        <p:spPr>
          <a:xfrm>
            <a:off x="2807613" y="4797768"/>
            <a:ext cx="2161916" cy="1728754"/>
          </a:xfrm>
          <a:prstGeom prst="rect">
            <a:avLst/>
          </a:prstGeom>
        </p:spPr>
      </p:pic>
      <p:pic>
        <p:nvPicPr>
          <p:cNvPr id="22" name="Picture 21" descr="A close-up of a syringe&#10;&#10;Description automatically generated with medium confidence">
            <a:extLst>
              <a:ext uri="{FF2B5EF4-FFF2-40B4-BE49-F238E27FC236}">
                <a16:creationId xmlns:a16="http://schemas.microsoft.com/office/drawing/2014/main" id="{4F6A7DCA-F500-49C7-8DCE-E681D3321C7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78687" y="4797768"/>
            <a:ext cx="2213348" cy="2213348"/>
          </a:xfrm>
          <a:prstGeom prst="rect">
            <a:avLst/>
          </a:prstGeom>
        </p:spPr>
      </p:pic>
      <p:pic>
        <p:nvPicPr>
          <p:cNvPr id="29" name="Picture 28" descr="Text&#10;&#10;Description automatically generated">
            <a:extLst>
              <a:ext uri="{FF2B5EF4-FFF2-40B4-BE49-F238E27FC236}">
                <a16:creationId xmlns:a16="http://schemas.microsoft.com/office/drawing/2014/main" id="{B7B622BB-F01E-404B-90B1-31514BA213C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78736" y="810949"/>
            <a:ext cx="4843329" cy="3632497"/>
          </a:xfrm>
          <a:prstGeom prst="rect">
            <a:avLst/>
          </a:prstGeom>
        </p:spPr>
      </p:pic>
    </p:spTree>
    <p:extLst>
      <p:ext uri="{BB962C8B-B14F-4D97-AF65-F5344CB8AC3E}">
        <p14:creationId xmlns:p14="http://schemas.microsoft.com/office/powerpoint/2010/main" val="2375049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3155CB-FAF6-441A-92E0-A82B6995E656}"/>
              </a:ext>
            </a:extLst>
          </p:cNvPr>
          <p:cNvSpPr/>
          <p:nvPr/>
        </p:nvSpPr>
        <p:spPr bwMode="auto">
          <a:xfrm rot="16200000">
            <a:off x="5457748" y="2530411"/>
            <a:ext cx="4910383" cy="2462128"/>
          </a:xfrm>
          <a:prstGeom prst="rect">
            <a:avLst/>
          </a:prstGeom>
          <a:solidFill>
            <a:schemeClr val="accent1">
              <a:alpha val="1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nvGrpSpPr>
          <p:cNvPr id="12" name="Group 11">
            <a:extLst>
              <a:ext uri="{FF2B5EF4-FFF2-40B4-BE49-F238E27FC236}">
                <a16:creationId xmlns:a16="http://schemas.microsoft.com/office/drawing/2014/main" id="{7396CEB4-1E73-4480-AB18-7213B9AF77AB}"/>
              </a:ext>
            </a:extLst>
          </p:cNvPr>
          <p:cNvGrpSpPr/>
          <p:nvPr/>
        </p:nvGrpSpPr>
        <p:grpSpPr>
          <a:xfrm>
            <a:off x="3607453" y="1551061"/>
            <a:ext cx="3074422" cy="4499846"/>
            <a:chOff x="5932013" y="1852401"/>
            <a:chExt cx="3074422" cy="4499846"/>
          </a:xfrm>
        </p:grpSpPr>
        <p:grpSp>
          <p:nvGrpSpPr>
            <p:cNvPr id="11" name="Group 10">
              <a:extLst>
                <a:ext uri="{FF2B5EF4-FFF2-40B4-BE49-F238E27FC236}">
                  <a16:creationId xmlns:a16="http://schemas.microsoft.com/office/drawing/2014/main" id="{27F324C9-7374-4885-8911-4717A78EDFF1}"/>
                </a:ext>
              </a:extLst>
            </p:cNvPr>
            <p:cNvGrpSpPr/>
            <p:nvPr/>
          </p:nvGrpSpPr>
          <p:grpSpPr>
            <a:xfrm>
              <a:off x="5932013" y="1852401"/>
              <a:ext cx="3074422" cy="4499846"/>
              <a:chOff x="5932013" y="1447800"/>
              <a:chExt cx="3074422" cy="4499846"/>
            </a:xfrm>
          </p:grpSpPr>
          <p:pic>
            <p:nvPicPr>
              <p:cNvPr id="6" name="Picture 5">
                <a:extLst>
                  <a:ext uri="{FF2B5EF4-FFF2-40B4-BE49-F238E27FC236}">
                    <a16:creationId xmlns:a16="http://schemas.microsoft.com/office/drawing/2014/main" id="{B8C53C42-9099-4050-846A-D302227B49FF}"/>
                  </a:ext>
                </a:extLst>
              </p:cNvPr>
              <p:cNvPicPr>
                <a:picLocks noChangeAspect="1"/>
              </p:cNvPicPr>
              <p:nvPr/>
            </p:nvPicPr>
            <p:blipFill>
              <a:blip r:embed="rId2"/>
              <a:stretch>
                <a:fillRect/>
              </a:stretch>
            </p:blipFill>
            <p:spPr>
              <a:xfrm>
                <a:off x="5932013" y="1447800"/>
                <a:ext cx="2975224" cy="4297545"/>
              </a:xfrm>
              <a:prstGeom prst="rect">
                <a:avLst/>
              </a:prstGeom>
            </p:spPr>
          </p:pic>
          <p:sp>
            <p:nvSpPr>
              <p:cNvPr id="4" name="Rectangle 3">
                <a:extLst>
                  <a:ext uri="{FF2B5EF4-FFF2-40B4-BE49-F238E27FC236}">
                    <a16:creationId xmlns:a16="http://schemas.microsoft.com/office/drawing/2014/main" id="{33E0C636-6F4B-4D81-B467-F33AA22088DF}"/>
                  </a:ext>
                </a:extLst>
              </p:cNvPr>
              <p:cNvSpPr/>
              <p:nvPr/>
            </p:nvSpPr>
            <p:spPr bwMode="auto">
              <a:xfrm>
                <a:off x="6967242" y="4111479"/>
                <a:ext cx="2039193" cy="1836167"/>
              </a:xfrm>
              <a:prstGeom prst="rect">
                <a:avLst/>
              </a:prstGeom>
              <a:solidFill>
                <a:schemeClr val="bg1"/>
              </a:solidFill>
              <a:ln w="9525">
                <a:noFill/>
                <a:round/>
                <a:headEnd/>
                <a:tailEnd/>
              </a:ln>
              <a:effectLst/>
            </p:spPr>
            <p:txBody>
              <a:bodyPr wrap="square" rtlCol="0" anchor="ctr"/>
              <a:lstStyle/>
              <a:p>
                <a:pPr algn="ctr" eaLnBrk="0" fontAlgn="base" hangingPunct="0">
                  <a:spcBef>
                    <a:spcPct val="0"/>
                  </a:spcBef>
                  <a:spcAft>
                    <a:spcPct val="0"/>
                  </a:spcAft>
                </a:pPr>
                <a:endParaRPr lang="en-US">
                  <a:solidFill>
                    <a:schemeClr val="bg1"/>
                  </a:solidFill>
                </a:endParaRPr>
              </a:p>
            </p:txBody>
          </p:sp>
        </p:grpSp>
        <p:sp>
          <p:nvSpPr>
            <p:cNvPr id="10" name="TextBox 9">
              <a:extLst>
                <a:ext uri="{FF2B5EF4-FFF2-40B4-BE49-F238E27FC236}">
                  <a16:creationId xmlns:a16="http://schemas.microsoft.com/office/drawing/2014/main" id="{F128CCEF-5ED6-44A9-922E-236739C3F193}"/>
                </a:ext>
              </a:extLst>
            </p:cNvPr>
            <p:cNvSpPr txBox="1"/>
            <p:nvPr/>
          </p:nvSpPr>
          <p:spPr bwMode="auto">
            <a:xfrm>
              <a:off x="7040070" y="5050192"/>
              <a:ext cx="1480843" cy="1166473"/>
            </a:xfrm>
            <a:prstGeom prst="rect">
              <a:avLst/>
            </a:prstGeom>
            <a:noFill/>
            <a:ln w="9525">
              <a:noFill/>
              <a:miter lim="800000"/>
              <a:headEnd/>
              <a:tailEnd/>
            </a:ln>
          </p:spPr>
          <p:txBody>
            <a:bodyPr wrap="square" rtlCol="0">
              <a:spAutoFit/>
            </a:bodyPr>
            <a:lstStyle/>
            <a:p>
              <a:pPr eaLnBrk="0" fontAlgn="base" hangingPunct="0">
                <a:lnSpc>
                  <a:spcPct val="90000"/>
                </a:lnSpc>
                <a:spcBef>
                  <a:spcPts val="300"/>
                </a:spcBef>
                <a:spcAft>
                  <a:spcPts val="300"/>
                </a:spcAft>
                <a:buClr>
                  <a:schemeClr val="bg1">
                    <a:lumMod val="50000"/>
                  </a:schemeClr>
                </a:buClr>
                <a:buSzPct val="85000"/>
              </a:pPr>
              <a:r>
                <a:rPr lang="en-US" sz="1200" b="1"/>
                <a:t>Note: </a:t>
              </a:r>
              <a:r>
                <a:rPr lang="en-US" sz="1200"/>
                <a:t>When cutting flame rod use side cutters or hacksaw.</a:t>
              </a:r>
            </a:p>
            <a:p>
              <a:pPr eaLnBrk="0" fontAlgn="base" hangingPunct="0">
                <a:lnSpc>
                  <a:spcPct val="90000"/>
                </a:lnSpc>
                <a:spcBef>
                  <a:spcPts val="300"/>
                </a:spcBef>
                <a:spcAft>
                  <a:spcPts val="300"/>
                </a:spcAft>
                <a:buClr>
                  <a:schemeClr val="bg1">
                    <a:lumMod val="50000"/>
                  </a:schemeClr>
                </a:buClr>
                <a:buSzPct val="85000"/>
              </a:pPr>
              <a:r>
                <a:rPr lang="en-US" sz="1200"/>
                <a:t>Example matches Carrier LH680534</a:t>
              </a:r>
            </a:p>
          </p:txBody>
        </p:sp>
      </p:grpSp>
      <p:sp>
        <p:nvSpPr>
          <p:cNvPr id="2" name="Title 1">
            <a:extLst>
              <a:ext uri="{FF2B5EF4-FFF2-40B4-BE49-F238E27FC236}">
                <a16:creationId xmlns:a16="http://schemas.microsoft.com/office/drawing/2014/main" id="{1B0EF2B1-5390-434E-9DEE-BF1BC08E758B}"/>
              </a:ext>
            </a:extLst>
          </p:cNvPr>
          <p:cNvSpPr>
            <a:spLocks noGrp="1"/>
          </p:cNvSpPr>
          <p:nvPr>
            <p:ph type="title"/>
          </p:nvPr>
        </p:nvSpPr>
        <p:spPr/>
        <p:txBody>
          <a:bodyPr/>
          <a:lstStyle/>
          <a:p>
            <a:br>
              <a:rPr lang="en-US" sz="2400" b="1"/>
            </a:br>
            <a:r>
              <a:rPr lang="en-US" sz="2400" b="1"/>
              <a:t> 790 Series Universal Flame Sensor</a:t>
            </a:r>
            <a:endParaRPr lang="en-US" sz="1100" b="1"/>
          </a:p>
        </p:txBody>
      </p:sp>
      <p:sp>
        <p:nvSpPr>
          <p:cNvPr id="3" name="Content Placeholder 2">
            <a:extLst>
              <a:ext uri="{FF2B5EF4-FFF2-40B4-BE49-F238E27FC236}">
                <a16:creationId xmlns:a16="http://schemas.microsoft.com/office/drawing/2014/main" id="{6CF6CC57-9A8E-4016-B047-357D0AA50D1E}"/>
              </a:ext>
            </a:extLst>
          </p:cNvPr>
          <p:cNvSpPr>
            <a:spLocks noGrp="1"/>
          </p:cNvSpPr>
          <p:nvPr>
            <p:ph sz="quarter" idx="10"/>
          </p:nvPr>
        </p:nvSpPr>
        <p:spPr>
          <a:xfrm>
            <a:off x="409576" y="1340771"/>
            <a:ext cx="3359992" cy="4832350"/>
          </a:xfrm>
        </p:spPr>
        <p:txBody>
          <a:bodyPr/>
          <a:lstStyle/>
          <a:p>
            <a:r>
              <a:rPr lang="en-US" sz="1800"/>
              <a:t>Direct drop-in for most sensors. Rod can be bent and trimmed to replace over 150 part numbers including all direct OEM replacement models</a:t>
            </a:r>
          </a:p>
          <a:p>
            <a:r>
              <a:rPr lang="en-US" sz="1800"/>
              <a:t>High temperature rod withstands 2200</a:t>
            </a:r>
            <a:r>
              <a:rPr lang="en-US" sz="1800" baseline="30000"/>
              <a:t>o</a:t>
            </a:r>
            <a:r>
              <a:rPr lang="en-US" sz="1800"/>
              <a:t>F </a:t>
            </a:r>
            <a:endParaRPr lang="en-US" sz="1800">
              <a:cs typeface="Arial"/>
            </a:endParaRPr>
          </a:p>
          <a:p>
            <a:r>
              <a:rPr lang="en-US" sz="1800"/>
              <a:t>Protective sleeve included for bending the rod with detailed instructions and angle guide</a:t>
            </a:r>
            <a:endParaRPr lang="en-US" sz="1800">
              <a:cs typeface="Arial"/>
            </a:endParaRPr>
          </a:p>
          <a:p>
            <a:r>
              <a:rPr lang="en-US" sz="1800"/>
              <a:t>3 year limited warranty </a:t>
            </a:r>
            <a:endParaRPr lang="en-US" sz="1800">
              <a:cs typeface="Arial"/>
            </a:endParaRPr>
          </a:p>
          <a:p>
            <a:r>
              <a:rPr lang="en-US" sz="1800"/>
              <a:t>30" lead wire with 1/4" and 3/16" quick connects</a:t>
            </a:r>
            <a:endParaRPr lang="en-US" sz="1800">
              <a:cs typeface="Arial"/>
            </a:endParaRPr>
          </a:p>
        </p:txBody>
      </p:sp>
      <p:sp>
        <p:nvSpPr>
          <p:cNvPr id="8" name="TextBox 7">
            <a:extLst>
              <a:ext uri="{FF2B5EF4-FFF2-40B4-BE49-F238E27FC236}">
                <a16:creationId xmlns:a16="http://schemas.microsoft.com/office/drawing/2014/main" id="{2B13D3E3-BA71-4559-ACB8-C6E1492C4DB4}"/>
              </a:ext>
            </a:extLst>
          </p:cNvPr>
          <p:cNvSpPr txBox="1"/>
          <p:nvPr/>
        </p:nvSpPr>
        <p:spPr bwMode="auto">
          <a:xfrm>
            <a:off x="7058606" y="3668533"/>
            <a:ext cx="1530639" cy="272832"/>
          </a:xfrm>
          <a:prstGeom prst="rect">
            <a:avLst/>
          </a:prstGeom>
          <a:noFill/>
          <a:ln w="9525">
            <a:noFill/>
            <a:miter lim="800000"/>
            <a:headEnd/>
            <a:tailEnd/>
          </a:ln>
        </p:spPr>
        <p:txBody>
          <a:bodyPr wrap="square" rtlCol="0">
            <a:spAutoFit/>
          </a:bodyPr>
          <a:lstStyle/>
          <a:p>
            <a:pPr algn="ctr" eaLnBrk="0" hangingPunct="0">
              <a:lnSpc>
                <a:spcPct val="105000"/>
              </a:lnSpc>
            </a:pPr>
            <a:r>
              <a:rPr lang="en-US" sz="1200" b="1" i="1" dirty="0"/>
              <a:t>790-843A1</a:t>
            </a:r>
          </a:p>
        </p:txBody>
      </p:sp>
      <p:pic>
        <p:nvPicPr>
          <p:cNvPr id="14" name="Picture 13">
            <a:extLst>
              <a:ext uri="{FF2B5EF4-FFF2-40B4-BE49-F238E27FC236}">
                <a16:creationId xmlns:a16="http://schemas.microsoft.com/office/drawing/2014/main" id="{6AF67CEA-4032-4F3F-BB71-3B23019DF22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261759">
            <a:off x="6695230" y="1961931"/>
            <a:ext cx="1731308" cy="1198730"/>
          </a:xfrm>
          <a:prstGeom prst="rect">
            <a:avLst/>
          </a:prstGeom>
        </p:spPr>
      </p:pic>
      <p:pic>
        <p:nvPicPr>
          <p:cNvPr id="15" name="Picture 14" descr="A picture containing connector&#10;&#10;Description automatically generated">
            <a:extLst>
              <a:ext uri="{FF2B5EF4-FFF2-40B4-BE49-F238E27FC236}">
                <a16:creationId xmlns:a16="http://schemas.microsoft.com/office/drawing/2014/main" id="{A41D9B39-CAD3-4CA9-849D-BBCC7513A0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8768" y="2667583"/>
            <a:ext cx="1114957" cy="844316"/>
          </a:xfrm>
          <a:prstGeom prst="rect">
            <a:avLst/>
          </a:prstGeom>
        </p:spPr>
      </p:pic>
      <p:pic>
        <p:nvPicPr>
          <p:cNvPr id="16" name="Picture 15" descr="A close-up of a sword&#10;&#10;Description automatically generated with medium confidence">
            <a:extLst>
              <a:ext uri="{FF2B5EF4-FFF2-40B4-BE49-F238E27FC236}">
                <a16:creationId xmlns:a16="http://schemas.microsoft.com/office/drawing/2014/main" id="{9FAAFCF3-CB98-4DD2-B268-8059010CE98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261759">
            <a:off x="7627174" y="1908721"/>
            <a:ext cx="982894" cy="688148"/>
          </a:xfrm>
          <a:prstGeom prst="rect">
            <a:avLst/>
          </a:prstGeom>
        </p:spPr>
      </p:pic>
      <p:pic>
        <p:nvPicPr>
          <p:cNvPr id="17" name="Picture 16" descr="Text&#10;&#10;Description automatically generated">
            <a:extLst>
              <a:ext uri="{FF2B5EF4-FFF2-40B4-BE49-F238E27FC236}">
                <a16:creationId xmlns:a16="http://schemas.microsoft.com/office/drawing/2014/main" id="{E0768BF2-E4FB-43FC-BD39-B1C0DE93D1C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81798" y="3530912"/>
            <a:ext cx="3359993" cy="2519995"/>
          </a:xfrm>
          <a:prstGeom prst="rect">
            <a:avLst/>
          </a:prstGeom>
        </p:spPr>
      </p:pic>
      <p:sp>
        <p:nvSpPr>
          <p:cNvPr id="7" name="TextBox 6">
            <a:extLst>
              <a:ext uri="{FF2B5EF4-FFF2-40B4-BE49-F238E27FC236}">
                <a16:creationId xmlns:a16="http://schemas.microsoft.com/office/drawing/2014/main" id="{28175C6C-882C-3645-A5F3-98BE4607E323}"/>
              </a:ext>
            </a:extLst>
          </p:cNvPr>
          <p:cNvSpPr txBox="1"/>
          <p:nvPr/>
        </p:nvSpPr>
        <p:spPr bwMode="auto">
          <a:xfrm>
            <a:off x="7000742" y="5748389"/>
            <a:ext cx="1749050" cy="424732"/>
          </a:xfrm>
          <a:prstGeom prst="rect">
            <a:avLst/>
          </a:prstGeom>
          <a:noFill/>
          <a:ln w="9525">
            <a:noFill/>
            <a:miter lim="800000"/>
            <a:headEnd/>
            <a:tailEnd/>
          </a:ln>
        </p:spPr>
        <p:txBody>
          <a:bodyPr wrap="square" rtlCol="0">
            <a:spAutoFit/>
          </a:bodyPr>
          <a:lstStyle/>
          <a:p>
            <a:pPr algn="ctr" eaLnBrk="0" fontAlgn="base" hangingPunct="0">
              <a:lnSpc>
                <a:spcPct val="90000"/>
              </a:lnSpc>
              <a:spcBef>
                <a:spcPts val="300"/>
              </a:spcBef>
              <a:spcAft>
                <a:spcPts val="300"/>
              </a:spcAft>
              <a:buClr>
                <a:schemeClr val="bg1">
                  <a:lumMod val="50000"/>
                </a:schemeClr>
              </a:buClr>
              <a:buSzPct val="85000"/>
            </a:pPr>
            <a:r>
              <a:rPr lang="en-US" sz="1200" i="1" dirty="0"/>
              <a:t>Available as a 5 pack</a:t>
            </a:r>
            <a:br>
              <a:rPr lang="en-US" sz="1200" dirty="0"/>
            </a:br>
            <a:r>
              <a:rPr lang="en-US" sz="1200" b="1" dirty="0"/>
              <a:t>790-843A5PK</a:t>
            </a:r>
          </a:p>
        </p:txBody>
      </p:sp>
    </p:spTree>
    <p:extLst>
      <p:ext uri="{BB962C8B-B14F-4D97-AF65-F5344CB8AC3E}">
        <p14:creationId xmlns:p14="http://schemas.microsoft.com/office/powerpoint/2010/main" val="12249553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79FD48-C9A4-EF41-9CFE-7565F4976CC6}"/>
              </a:ext>
            </a:extLst>
          </p:cNvPr>
          <p:cNvSpPr>
            <a:spLocks noGrp="1"/>
          </p:cNvSpPr>
          <p:nvPr>
            <p:ph type="title"/>
          </p:nvPr>
        </p:nvSpPr>
        <p:spPr>
          <a:xfrm>
            <a:off x="385227" y="51318"/>
            <a:ext cx="8796655" cy="951665"/>
          </a:xfrm>
        </p:spPr>
        <p:txBody>
          <a:bodyPr/>
          <a:lstStyle/>
          <a:p>
            <a:r>
              <a:rPr lang="en-US" b="1"/>
              <a:t>Market Data</a:t>
            </a:r>
            <a:endParaRPr lang="en-US"/>
          </a:p>
        </p:txBody>
      </p:sp>
      <p:sp>
        <p:nvSpPr>
          <p:cNvPr id="3" name="Content Placeholder 2">
            <a:extLst>
              <a:ext uri="{FF2B5EF4-FFF2-40B4-BE49-F238E27FC236}">
                <a16:creationId xmlns:a16="http://schemas.microsoft.com/office/drawing/2014/main" id="{77DE7227-FE4B-4678-846A-D95D03F7537F}"/>
              </a:ext>
            </a:extLst>
          </p:cNvPr>
          <p:cNvSpPr txBox="1">
            <a:spLocks/>
          </p:cNvSpPr>
          <p:nvPr/>
        </p:nvSpPr>
        <p:spPr>
          <a:xfrm>
            <a:off x="409575" y="1339850"/>
            <a:ext cx="4511217" cy="5384672"/>
          </a:xfrm>
          <a:prstGeom prst="rect">
            <a:avLst/>
          </a:prstGeom>
        </p:spPr>
        <p:txBody>
          <a:bodyPr/>
          <a:lstStyle>
            <a:lvl1pPr marL="174625" indent="-174625" algn="l" rtl="0" eaLnBrk="0" fontAlgn="base" hangingPunct="0">
              <a:lnSpc>
                <a:spcPct val="90000"/>
              </a:lnSpc>
              <a:spcBef>
                <a:spcPts val="300"/>
              </a:spcBef>
              <a:spcAft>
                <a:spcPts val="300"/>
              </a:spcAft>
              <a:buClr>
                <a:schemeClr val="bg1">
                  <a:lumMod val="50000"/>
                </a:schemeClr>
              </a:buClr>
              <a:buSzPct val="85000"/>
              <a:buFont typeface="Arial" panose="020B0604020202020204" pitchFamily="34" charset="0"/>
              <a:buChar char="•"/>
              <a:defRPr sz="2000">
                <a:solidFill>
                  <a:schemeClr val="tx1"/>
                </a:solidFill>
                <a:latin typeface="+mn-lt"/>
                <a:ea typeface="+mn-ea"/>
                <a:cs typeface="+mn-cs"/>
              </a:defRPr>
            </a:lvl1pPr>
            <a:lvl2pPr marL="460375" indent="-231775" algn="l" rtl="0" eaLnBrk="0" fontAlgn="base" hangingPunct="0">
              <a:lnSpc>
                <a:spcPct val="90000"/>
              </a:lnSpc>
              <a:spcBef>
                <a:spcPts val="300"/>
              </a:spcBef>
              <a:spcAft>
                <a:spcPts val="300"/>
              </a:spcAft>
              <a:buClr>
                <a:schemeClr val="bg1">
                  <a:lumMod val="50000"/>
                </a:schemeClr>
              </a:buClr>
              <a:buChar char="–"/>
              <a:defRPr sz="1800">
                <a:solidFill>
                  <a:schemeClr val="tx1"/>
                </a:solidFill>
                <a:latin typeface="+mn-lt"/>
              </a:defRPr>
            </a:lvl2pPr>
            <a:lvl3pPr marL="6858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3pPr>
            <a:lvl4pPr marL="914400" indent="-169863"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4pPr>
            <a:lvl5pPr marL="1201738" indent="-168275" algn="l" rtl="0" eaLnBrk="0" fontAlgn="base" hangingPunct="0">
              <a:lnSpc>
                <a:spcPct val="90000"/>
              </a:lnSpc>
              <a:spcBef>
                <a:spcPts val="300"/>
              </a:spcBef>
              <a:spcAft>
                <a:spcPts val="300"/>
              </a:spcAft>
              <a:buClr>
                <a:schemeClr val="bg1">
                  <a:lumMod val="50000"/>
                </a:schemeClr>
              </a:buClr>
              <a:buChar char="»"/>
              <a:defRPr sz="16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r>
              <a:rPr lang="en-US" kern="0"/>
              <a:t>Our projections put the total replacement market in the United States at ~58 Million forced hot air gas furnaces.</a:t>
            </a:r>
          </a:p>
          <a:p>
            <a:pPr lvl="1"/>
            <a:r>
              <a:rPr lang="en-US" kern="0"/>
              <a:t>West 13.9 Million</a:t>
            </a:r>
          </a:p>
          <a:p>
            <a:pPr lvl="1"/>
            <a:r>
              <a:rPr lang="en-US" kern="0"/>
              <a:t>Midwest 18.7 Million</a:t>
            </a:r>
          </a:p>
          <a:p>
            <a:pPr lvl="1"/>
            <a:r>
              <a:rPr lang="en-US" kern="0"/>
              <a:t>Northeast 11.3 Million</a:t>
            </a:r>
          </a:p>
          <a:p>
            <a:pPr lvl="1"/>
            <a:r>
              <a:rPr lang="en-US" kern="0"/>
              <a:t>South 13.9 Million</a:t>
            </a:r>
          </a:p>
        </p:txBody>
      </p:sp>
      <p:pic>
        <p:nvPicPr>
          <p:cNvPr id="7" name="Picture 6" descr="Map&#10;&#10;Description automatically generated">
            <a:extLst>
              <a:ext uri="{FF2B5EF4-FFF2-40B4-BE49-F238E27FC236}">
                <a16:creationId xmlns:a16="http://schemas.microsoft.com/office/drawing/2014/main" id="{8F340A1B-B0A7-2140-878F-62E94AFE5E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4789" y="2133599"/>
            <a:ext cx="3973476" cy="2736980"/>
          </a:xfrm>
          <a:prstGeom prst="rect">
            <a:avLst/>
          </a:prstGeom>
        </p:spPr>
      </p:pic>
      <p:sp>
        <p:nvSpPr>
          <p:cNvPr id="9" name="TextBox 8">
            <a:extLst>
              <a:ext uri="{FF2B5EF4-FFF2-40B4-BE49-F238E27FC236}">
                <a16:creationId xmlns:a16="http://schemas.microsoft.com/office/drawing/2014/main" id="{E388DB0A-C450-1A4B-8E18-FF24AE09AD5D}"/>
              </a:ext>
            </a:extLst>
          </p:cNvPr>
          <p:cNvSpPr txBox="1"/>
          <p:nvPr/>
        </p:nvSpPr>
        <p:spPr bwMode="auto">
          <a:xfrm>
            <a:off x="5175381" y="1919378"/>
            <a:ext cx="765111" cy="227626"/>
          </a:xfrm>
          <a:prstGeom prst="rect">
            <a:avLst/>
          </a:prstGeom>
          <a:noFill/>
          <a:ln w="28575">
            <a:solidFill>
              <a:schemeClr val="tx1"/>
            </a:solidFill>
            <a:miter lim="800000"/>
            <a:headEnd/>
            <a:tailEnd/>
          </a:ln>
        </p:spPr>
        <p:txBody>
          <a:bodyPr wrap="square" rtlCol="0" anchor="ctr">
            <a:spAutoFit/>
          </a:bodyPr>
          <a:lstStyle/>
          <a:p>
            <a:pPr algn="ctr" eaLnBrk="0" hangingPunct="0">
              <a:lnSpc>
                <a:spcPct val="105000"/>
              </a:lnSpc>
            </a:pPr>
            <a:r>
              <a:rPr lang="en-US" sz="900" b="1"/>
              <a:t>13,900000</a:t>
            </a:r>
          </a:p>
        </p:txBody>
      </p:sp>
      <p:sp>
        <p:nvSpPr>
          <p:cNvPr id="10" name="TextBox 9">
            <a:extLst>
              <a:ext uri="{FF2B5EF4-FFF2-40B4-BE49-F238E27FC236}">
                <a16:creationId xmlns:a16="http://schemas.microsoft.com/office/drawing/2014/main" id="{A490D312-741D-FC4F-AC0F-1DDC7A44D443}"/>
              </a:ext>
            </a:extLst>
          </p:cNvPr>
          <p:cNvSpPr txBox="1"/>
          <p:nvPr/>
        </p:nvSpPr>
        <p:spPr bwMode="auto">
          <a:xfrm>
            <a:off x="6335575" y="1833311"/>
            <a:ext cx="765111" cy="227626"/>
          </a:xfrm>
          <a:prstGeom prst="rect">
            <a:avLst/>
          </a:prstGeom>
          <a:noFill/>
          <a:ln w="28575">
            <a:solidFill>
              <a:schemeClr val="tx1"/>
            </a:solidFill>
            <a:miter lim="800000"/>
            <a:headEnd/>
            <a:tailEnd/>
          </a:ln>
        </p:spPr>
        <p:txBody>
          <a:bodyPr wrap="square" rtlCol="0" anchor="ctr">
            <a:spAutoFit/>
          </a:bodyPr>
          <a:lstStyle/>
          <a:p>
            <a:pPr algn="ctr" eaLnBrk="0" hangingPunct="0">
              <a:lnSpc>
                <a:spcPct val="105000"/>
              </a:lnSpc>
            </a:pPr>
            <a:r>
              <a:rPr lang="en-US" sz="900" b="1"/>
              <a:t>18,700,000</a:t>
            </a:r>
          </a:p>
        </p:txBody>
      </p:sp>
      <p:sp>
        <p:nvSpPr>
          <p:cNvPr id="11" name="TextBox 10">
            <a:extLst>
              <a:ext uri="{FF2B5EF4-FFF2-40B4-BE49-F238E27FC236}">
                <a16:creationId xmlns:a16="http://schemas.microsoft.com/office/drawing/2014/main" id="{49DE249E-6B63-2648-A857-5DEBCFF01191}"/>
              </a:ext>
            </a:extLst>
          </p:cNvPr>
          <p:cNvSpPr txBox="1"/>
          <p:nvPr/>
        </p:nvSpPr>
        <p:spPr bwMode="auto">
          <a:xfrm>
            <a:off x="7548927" y="2076187"/>
            <a:ext cx="765111" cy="227626"/>
          </a:xfrm>
          <a:prstGeom prst="rect">
            <a:avLst/>
          </a:prstGeom>
          <a:noFill/>
          <a:ln w="28575">
            <a:solidFill>
              <a:schemeClr val="tx1"/>
            </a:solidFill>
            <a:miter lim="800000"/>
            <a:headEnd/>
            <a:tailEnd/>
          </a:ln>
        </p:spPr>
        <p:txBody>
          <a:bodyPr wrap="square" rtlCol="0" anchor="ctr">
            <a:spAutoFit/>
          </a:bodyPr>
          <a:lstStyle/>
          <a:p>
            <a:pPr algn="ctr" eaLnBrk="0" hangingPunct="0">
              <a:lnSpc>
                <a:spcPct val="105000"/>
              </a:lnSpc>
            </a:pPr>
            <a:r>
              <a:rPr lang="en-US" sz="900" b="1"/>
              <a:t>11,300,000</a:t>
            </a:r>
          </a:p>
        </p:txBody>
      </p:sp>
      <p:sp>
        <p:nvSpPr>
          <p:cNvPr id="12" name="TextBox 11">
            <a:extLst>
              <a:ext uri="{FF2B5EF4-FFF2-40B4-BE49-F238E27FC236}">
                <a16:creationId xmlns:a16="http://schemas.microsoft.com/office/drawing/2014/main" id="{0657DDF2-41C8-DC4D-8063-E8E08C2AACD3}"/>
              </a:ext>
            </a:extLst>
          </p:cNvPr>
          <p:cNvSpPr txBox="1"/>
          <p:nvPr/>
        </p:nvSpPr>
        <p:spPr bwMode="auto">
          <a:xfrm>
            <a:off x="7938162" y="3676262"/>
            <a:ext cx="765111" cy="227626"/>
          </a:xfrm>
          <a:prstGeom prst="rect">
            <a:avLst/>
          </a:prstGeom>
          <a:noFill/>
          <a:ln w="28575">
            <a:solidFill>
              <a:schemeClr val="tx1"/>
            </a:solidFill>
            <a:miter lim="800000"/>
            <a:headEnd/>
            <a:tailEnd/>
          </a:ln>
        </p:spPr>
        <p:txBody>
          <a:bodyPr wrap="square" rtlCol="0" anchor="ctr">
            <a:spAutoFit/>
          </a:bodyPr>
          <a:lstStyle/>
          <a:p>
            <a:pPr algn="ctr" eaLnBrk="0" hangingPunct="0">
              <a:lnSpc>
                <a:spcPct val="105000"/>
              </a:lnSpc>
            </a:pPr>
            <a:r>
              <a:rPr lang="en-US" sz="900" b="1"/>
              <a:t>13,900,000</a:t>
            </a:r>
          </a:p>
        </p:txBody>
      </p:sp>
      <p:sp>
        <p:nvSpPr>
          <p:cNvPr id="13" name="TextBox 12">
            <a:extLst>
              <a:ext uri="{FF2B5EF4-FFF2-40B4-BE49-F238E27FC236}">
                <a16:creationId xmlns:a16="http://schemas.microsoft.com/office/drawing/2014/main" id="{C04826A5-5F51-B041-8437-C0A7E4DE0BEB}"/>
              </a:ext>
            </a:extLst>
          </p:cNvPr>
          <p:cNvSpPr txBox="1"/>
          <p:nvPr/>
        </p:nvSpPr>
        <p:spPr bwMode="auto">
          <a:xfrm>
            <a:off x="4572000" y="1372923"/>
            <a:ext cx="4674636" cy="363048"/>
          </a:xfrm>
          <a:prstGeom prst="rect">
            <a:avLst/>
          </a:prstGeom>
          <a:noFill/>
          <a:ln w="9525">
            <a:noFill/>
            <a:miter lim="800000"/>
            <a:headEnd/>
            <a:tailEnd/>
          </a:ln>
        </p:spPr>
        <p:txBody>
          <a:bodyPr wrap="square">
            <a:spAutoFit/>
          </a:bodyPr>
          <a:lstStyle/>
          <a:p>
            <a:pPr eaLnBrk="0" hangingPunct="0">
              <a:lnSpc>
                <a:spcPct val="105000"/>
              </a:lnSpc>
            </a:pPr>
            <a:r>
              <a:rPr lang="en-US"/>
              <a:t>Single Stage Homes Total: </a:t>
            </a:r>
            <a:r>
              <a:rPr lang="en-US" b="1"/>
              <a:t>57,800,000</a:t>
            </a:r>
            <a:endParaRPr lang="en-US" b="1" i="1"/>
          </a:p>
        </p:txBody>
      </p:sp>
      <p:sp>
        <p:nvSpPr>
          <p:cNvPr id="15" name="TextBox 14">
            <a:extLst>
              <a:ext uri="{FF2B5EF4-FFF2-40B4-BE49-F238E27FC236}">
                <a16:creationId xmlns:a16="http://schemas.microsoft.com/office/drawing/2014/main" id="{1ED0401E-C597-B047-8F4C-0B792D8D9447}"/>
              </a:ext>
            </a:extLst>
          </p:cNvPr>
          <p:cNvSpPr txBox="1"/>
          <p:nvPr/>
        </p:nvSpPr>
        <p:spPr bwMode="auto">
          <a:xfrm>
            <a:off x="7168551" y="6550325"/>
            <a:ext cx="981359" cy="242695"/>
          </a:xfrm>
          <a:prstGeom prst="rect">
            <a:avLst/>
          </a:prstGeom>
          <a:noFill/>
          <a:ln w="9525">
            <a:noFill/>
            <a:miter lim="800000"/>
            <a:headEnd/>
            <a:tailEnd/>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eaLnBrk="0" hangingPunct="0">
              <a:lnSpc>
                <a:spcPct val="105000"/>
              </a:lnSpc>
            </a:pPr>
            <a:r>
              <a:rPr lang="en-US" sz="1000" i="1"/>
              <a:t>*WR Estimate</a:t>
            </a:r>
            <a:endParaRPr lang="en-US" sz="1000" i="1">
              <a:cs typeface="Arial"/>
            </a:endParaRPr>
          </a:p>
        </p:txBody>
      </p:sp>
    </p:spTree>
    <p:extLst>
      <p:ext uri="{BB962C8B-B14F-4D97-AF65-F5344CB8AC3E}">
        <p14:creationId xmlns:p14="http://schemas.microsoft.com/office/powerpoint/2010/main" val="3766997733"/>
      </p:ext>
    </p:extLst>
  </p:cSld>
  <p:clrMapOvr>
    <a:masterClrMapping/>
  </p:clrMapOvr>
  <p:transition/>
</p:sld>
</file>

<file path=ppt/theme/theme1.xml><?xml version="1.0" encoding="utf-8"?>
<a:theme xmlns:a="http://schemas.openxmlformats.org/drawingml/2006/main" name="Emerson Master Design">
  <a:themeElements>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effectLst/>
      </a:spPr>
      <a:bodyPr wrap="square" rtlCol="0" anchor="ctr"/>
      <a:lstStyle>
        <a:defPPr algn="ctr" eaLnBrk="0" fontAlgn="base" hangingPunct="0">
          <a:spcBef>
            <a:spcPct val="0"/>
          </a:spcBef>
          <a:spcAft>
            <a:spcPct val="0"/>
          </a:spcAft>
          <a:defRPr dirty="0" smtClean="0">
            <a:solidFill>
              <a:schemeClr val="bg1"/>
            </a:solidFill>
          </a:defRPr>
        </a:defPPr>
      </a:lstStyle>
    </a:spDef>
    <a:lnDef>
      <a:spPr bwMode="auto">
        <a:solidFill>
          <a:schemeClr val="accent1"/>
        </a:solidFill>
        <a:ln w="19050" cap="flat" cmpd="sng" algn="ctr">
          <a:solidFill>
            <a:schemeClr val="accent1"/>
          </a:solidFill>
          <a:prstDash val="solid"/>
          <a:round/>
          <a:headEnd type="none" w="med" len="med"/>
          <a:tailEnd type="none" w="med" len="med"/>
        </a:ln>
        <a:effectLst/>
      </a:spPr>
      <a:bodyPr/>
      <a:lstStyle/>
    </a:lnDef>
    <a:txDef>
      <a:spPr bwMode="auto">
        <a:noFill/>
        <a:ln w="9525">
          <a:noFill/>
          <a:miter lim="800000"/>
          <a:headEnd/>
          <a:tailEnd/>
        </a:ln>
      </a:spPr>
      <a:bodyPr wrap="none" rtlCol="0">
        <a:spAutoFit/>
      </a:bodyPr>
      <a:lstStyle>
        <a:defPPr eaLnBrk="0" hangingPunct="0">
          <a:lnSpc>
            <a:spcPct val="105000"/>
          </a:lnSpc>
          <a:defRPr sz="2000" dirty="0" err="1"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merson Master Design">
  <a:themeElements>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effectLst/>
      </a:spPr>
      <a:bodyPr wrap="square" rtlCol="0" anchor="ctr"/>
      <a:lstStyle>
        <a:defPPr algn="ctr" eaLnBrk="0" fontAlgn="base" hangingPunct="0">
          <a:spcBef>
            <a:spcPct val="0"/>
          </a:spcBef>
          <a:spcAft>
            <a:spcPct val="0"/>
          </a:spcAft>
          <a:defRPr dirty="0" smtClean="0">
            <a:solidFill>
              <a:schemeClr val="bg1"/>
            </a:solidFill>
          </a:defRPr>
        </a:defPPr>
      </a:lstStyle>
    </a:spDef>
    <a:lnDef>
      <a:spPr bwMode="auto">
        <a:solidFill>
          <a:schemeClr val="accent1"/>
        </a:solidFill>
        <a:ln w="19050" cap="flat" cmpd="sng" algn="ctr">
          <a:solidFill>
            <a:schemeClr val="accent1"/>
          </a:solidFill>
          <a:prstDash val="solid"/>
          <a:round/>
          <a:headEnd type="none" w="med" len="med"/>
          <a:tailEnd type="none" w="med" len="med"/>
        </a:ln>
        <a:effectLst/>
      </a:spPr>
      <a:bodyPr/>
      <a:lstStyle/>
    </a:lnDef>
    <a:txDef>
      <a:spPr bwMode="auto">
        <a:noFill/>
        <a:ln w="9525">
          <a:noFill/>
          <a:miter lim="800000"/>
          <a:headEnd/>
          <a:tailEnd/>
        </a:ln>
      </a:spPr>
      <a:bodyPr wrap="none" rtlCol="0">
        <a:spAutoFit/>
      </a:bodyPr>
      <a:lstStyle>
        <a:defPPr eaLnBrk="0" hangingPunct="0">
          <a:lnSpc>
            <a:spcPct val="105000"/>
          </a:lnSpc>
          <a:defRPr sz="2000" dirty="0" err="1"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merson Master Design">
  <a:themeElements>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effectLst/>
      </a:spPr>
      <a:bodyPr wrap="square" rtlCol="0" anchor="ctr"/>
      <a:lstStyle>
        <a:defPPr algn="ctr" eaLnBrk="0" fontAlgn="base" hangingPunct="0">
          <a:spcBef>
            <a:spcPct val="0"/>
          </a:spcBef>
          <a:spcAft>
            <a:spcPct val="0"/>
          </a:spcAft>
          <a:defRPr dirty="0" smtClean="0">
            <a:solidFill>
              <a:schemeClr val="bg1"/>
            </a:solidFill>
          </a:defRPr>
        </a:defPPr>
      </a:lstStyle>
    </a:spDef>
    <a:lnDef>
      <a:spPr bwMode="auto">
        <a:solidFill>
          <a:schemeClr val="accent1"/>
        </a:solidFill>
        <a:ln w="19050" cap="flat" cmpd="sng" algn="ctr">
          <a:solidFill>
            <a:schemeClr val="accent1"/>
          </a:solidFill>
          <a:prstDash val="solid"/>
          <a:round/>
          <a:headEnd type="none" w="med" len="med"/>
          <a:tailEnd type="none" w="med" len="med"/>
        </a:ln>
        <a:effectLst/>
      </a:spPr>
      <a:bodyPr/>
      <a:lstStyle/>
    </a:lnDef>
    <a:txDef>
      <a:spPr bwMode="auto">
        <a:noFill/>
        <a:ln w="9525">
          <a:noFill/>
          <a:miter lim="800000"/>
          <a:headEnd/>
          <a:tailEnd/>
        </a:ln>
      </a:spPr>
      <a:bodyPr wrap="none" rtlCol="0">
        <a:spAutoFit/>
      </a:bodyPr>
      <a:lstStyle>
        <a:defPPr eaLnBrk="0" hangingPunct="0">
          <a:lnSpc>
            <a:spcPct val="105000"/>
          </a:lnSpc>
          <a:defRPr sz="2000" dirty="0" err="1"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10.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11.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12.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2.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3.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4.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5.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6.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7.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8.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ppt/theme/themeOverride9.xml><?xml version="1.0" encoding="utf-8"?>
<a:themeOverride xmlns:a="http://schemas.openxmlformats.org/drawingml/2006/main">
  <a:clrScheme name="Custom 21">
    <a:dk1>
      <a:srgbClr val="3F4040"/>
    </a:dk1>
    <a:lt1>
      <a:srgbClr val="FFFFFF"/>
    </a:lt1>
    <a:dk2>
      <a:srgbClr val="004B8D"/>
    </a:dk2>
    <a:lt2>
      <a:srgbClr val="959797"/>
    </a:lt2>
    <a:accent1>
      <a:srgbClr val="004B8D"/>
    </a:accent1>
    <a:accent2>
      <a:srgbClr val="62BB46"/>
    </a:accent2>
    <a:accent3>
      <a:srgbClr val="00A4D2"/>
    </a:accent3>
    <a:accent4>
      <a:srgbClr val="FFCF22"/>
    </a:accent4>
    <a:accent5>
      <a:srgbClr val="F79428"/>
    </a:accent5>
    <a:accent6>
      <a:srgbClr val="6E298D"/>
    </a:accent6>
    <a:hlink>
      <a:srgbClr val="00AA7E"/>
    </a:hlink>
    <a:folHlink>
      <a:srgbClr val="D3124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2EAC4C417B4C4B8EEBF92D3652B902" ma:contentTypeVersion="16" ma:contentTypeDescription="Create a new document." ma:contentTypeScope="" ma:versionID="7c587ba71be8932b9cd519f941026623">
  <xsd:schema xmlns:xsd="http://www.w3.org/2001/XMLSchema" xmlns:xs="http://www.w3.org/2001/XMLSchema" xmlns:p="http://schemas.microsoft.com/office/2006/metadata/properties" xmlns:ns2="d657258a-8abe-4fc1-bfd8-8ffe825d88cb" xmlns:ns3="3d53a130-8aa2-4e73-a142-f6be137abda3" targetNamespace="http://schemas.microsoft.com/office/2006/metadata/properties" ma:root="true" ma:fieldsID="16eeff4f7a7013df5844f1c7644de6ce" ns2:_="" ns3:_="">
    <xsd:import namespace="d657258a-8abe-4fc1-bfd8-8ffe825d88cb"/>
    <xsd:import namespace="3d53a130-8aa2-4e73-a142-f6be137abd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7258a-8abe-4fc1-bfd8-8ffe825d8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c78bd8-db31-4712-a006-2d951f62dd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53a130-8aa2-4e73-a142-f6be137abd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7cbf22-eed4-49b4-b202-92ddaf4bf648}" ma:internalName="TaxCatchAll" ma:showField="CatchAllData" ma:web="3d53a130-8aa2-4e73-a142-f6be137ab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53a130-8aa2-4e73-a142-f6be137abda3">
      <UserInfo>
        <DisplayName>Todd, Kelsey [COMRES/CC/US]</DisplayName>
        <AccountId>23</AccountId>
        <AccountType/>
      </UserInfo>
      <UserInfo>
        <DisplayName>Young, Emily [COMRES/CC/US]</DisplayName>
        <AccountId>17</AccountId>
        <AccountType/>
      </UserInfo>
      <UserInfo>
        <DisplayName>Johnson, Sandy L [COMRES/CC/US]</DisplayName>
        <AccountId>12</AccountId>
        <AccountType/>
      </UserInfo>
      <UserInfo>
        <DisplayName>Comfort Control Marketing Members</DisplayName>
        <AccountId>7</AccountId>
        <AccountType/>
      </UserInfo>
      <UserInfo>
        <DisplayName>Cochran, Stacy L [COMRES/CC/US]</DisplayName>
        <AccountId>24</AccountId>
        <AccountType/>
      </UserInfo>
      <UserInfo>
        <DisplayName>Haggard, Brian [COMRES/CC/US]</DisplayName>
        <AccountId>25</AccountId>
        <AccountType/>
      </UserInfo>
      <UserInfo>
        <DisplayName>O'Brien, Tipper [COMRES/CC/US]</DisplayName>
        <AccountId>14</AccountId>
        <AccountType/>
      </UserInfo>
    </SharedWithUsers>
    <TaxCatchAll xmlns="3d53a130-8aa2-4e73-a142-f6be137abda3" xsi:nil="true"/>
    <lcf76f155ced4ddcb4097134ff3c332f xmlns="d657258a-8abe-4fc1-bfd8-8ffe825d88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3A7D16-4F9A-463C-8BFC-0CAB011103C2}">
  <ds:schemaRefs>
    <ds:schemaRef ds:uri="3d53a130-8aa2-4e73-a142-f6be137abda3"/>
    <ds:schemaRef ds:uri="d657258a-8abe-4fc1-bfd8-8ffe825d88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25B7B9-73EA-49C8-AD17-885DD2E1D110}">
  <ds:schemaRefs>
    <ds:schemaRef ds:uri="http://schemas.microsoft.com/sharepoint/v3/contenttype/forms"/>
  </ds:schemaRefs>
</ds:datastoreItem>
</file>

<file path=customXml/itemProps3.xml><?xml version="1.0" encoding="utf-8"?>
<ds:datastoreItem xmlns:ds="http://schemas.openxmlformats.org/officeDocument/2006/customXml" ds:itemID="{F6256DF3-0047-43F2-B470-9700BFF2A2C3}">
  <ds:schemaRefs>
    <ds:schemaRef ds:uri="http://purl.org/dc/terms/"/>
    <ds:schemaRef ds:uri="d657258a-8abe-4fc1-bfd8-8ffe825d88cb"/>
    <ds:schemaRef ds:uri="http://purl.org/dc/dcmitype/"/>
    <ds:schemaRef ds:uri="http://schemas.microsoft.com/office/2006/metadata/properties"/>
    <ds:schemaRef ds:uri="http://purl.org/dc/elements/1.1/"/>
    <ds:schemaRef ds:uri="http://www.w3.org/XML/1998/namespace"/>
    <ds:schemaRef ds:uri="3d53a130-8aa2-4e73-a142-f6be137abda3"/>
    <ds:schemaRef ds:uri="http://schemas.microsoft.com/office/2006/documentManagement/typ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d38901aa-f724-46bf-bb4f-aef09392934b}" enabled="1" method="Privileged" siteId="{eb06985d-06ca-4a17-81da-629ab99f6505}" removed="0"/>
</clbl:labelList>
</file>

<file path=docProps/app.xml><?xml version="1.0" encoding="utf-8"?>
<Properties xmlns="http://schemas.openxmlformats.org/officeDocument/2006/extended-properties" xmlns:vt="http://schemas.openxmlformats.org/officeDocument/2006/docPropsVTypes">
  <TotalTime>1103</TotalTime>
  <Words>2130</Words>
  <Application>Microsoft Office PowerPoint</Application>
  <PresentationFormat>On-screen Show (4:3)</PresentationFormat>
  <Paragraphs>361</Paragraphs>
  <Slides>39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Arial,Sans-Serif</vt:lpstr>
      <vt:lpstr>Calibri</vt:lpstr>
      <vt:lpstr>Times</vt:lpstr>
      <vt:lpstr>Times New Roman</vt:lpstr>
      <vt:lpstr>Emerson Master Design</vt:lpstr>
      <vt:lpstr>5_Emerson Master Design</vt:lpstr>
      <vt:lpstr>1_Emerson Master Design</vt:lpstr>
      <vt:lpstr>PowerPoint Presentation</vt:lpstr>
      <vt:lpstr>PowerPoint Presentation</vt:lpstr>
      <vt:lpstr>Flame Sensor Basics</vt:lpstr>
      <vt:lpstr>White-Rodgers 790 Series Flame Sensors</vt:lpstr>
      <vt:lpstr>White-Rodgers Flame Sensors - Competitive Advantages</vt:lpstr>
      <vt:lpstr>790 Series Replacement Flame Sensors</vt:lpstr>
      <vt:lpstr>790 Series Direct OEM Replacements</vt:lpstr>
      <vt:lpstr>  790 Series Universal Flame Sensor</vt:lpstr>
      <vt:lpstr>Market Data</vt:lpstr>
      <vt:lpstr>WR Mobile App</vt:lpstr>
      <vt:lpstr>WR Mobile App</vt:lpstr>
      <vt:lpstr>White-Rodgers Cross Reference</vt:lpstr>
      <vt:lpstr>Why Contractors Trust White-Rodgers</vt:lpstr>
      <vt:lpstr>PowerPoint Presentation</vt:lpstr>
      <vt:lpstr>White-Rodgers Flame Sensors - Competitive Advantages</vt:lpstr>
      <vt:lpstr>Purpose of Flame Sensing</vt:lpstr>
      <vt:lpstr>Types of Flame Monitoring in Gas Appliances</vt:lpstr>
      <vt:lpstr>Flame Sense Basics</vt:lpstr>
      <vt:lpstr>White-Rodgers Flame Sensor Materials</vt:lpstr>
      <vt:lpstr>Flame Sensor Failure</vt:lpstr>
      <vt:lpstr>Flame Rod Maintenance</vt:lpstr>
      <vt:lpstr>Annual Maintenance on a Flame Sensor</vt:lpstr>
      <vt:lpstr>Flame Sensor Testing Tips</vt:lpstr>
      <vt:lpstr>White-Rodgers Flame Sensor Testimonials</vt:lpstr>
      <vt:lpstr>PowerPoint Presentation</vt:lpstr>
      <vt:lpstr>What’s in the Box? (Universal)</vt:lpstr>
      <vt:lpstr>Flame Sensor Installation</vt:lpstr>
      <vt:lpstr>Flame Sensor Installation</vt:lpstr>
      <vt:lpstr>Flame Sensor Installation</vt:lpstr>
      <vt:lpstr>Rod Adjustments</vt:lpstr>
      <vt:lpstr>PowerPoint Presentation</vt:lpstr>
      <vt:lpstr>Rod Adjustments</vt:lpstr>
      <vt:lpstr>Rod Adjustments</vt:lpstr>
      <vt:lpstr>Rod Adjustments</vt:lpstr>
      <vt:lpstr>Flame Sensor Installation</vt:lpstr>
      <vt:lpstr>Flame Sensor Installation</vt:lpstr>
      <vt:lpstr>Flame Sensor Installation</vt:lpstr>
      <vt:lpstr>Universal Flame Sensor Bending</vt:lpstr>
      <vt:lpstr>Flame Sensor Troubleshooting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Blizzard</dc:creator>
  <cp:lastModifiedBy>De Guzman, Dharius [COMRES/QUEZ]</cp:lastModifiedBy>
  <cp:revision>6</cp:revision>
  <cp:lastPrinted>2021-05-05T20:49:14Z</cp:lastPrinted>
  <dcterms:created xsi:type="dcterms:W3CDTF">2020-05-23T20:01:29Z</dcterms:created>
  <dcterms:modified xsi:type="dcterms:W3CDTF">2023-08-02T08:06:39Z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0x010100EC2EAC4C417B4C4B8EEBF92D3652B902</vt:lpwstr>
  </property>
  <property fmtid="{D5CDD505-2E9C-101B-9397-08002B2CF9AE}" pid="3" name="MediaServiceImageTags">
    <vt:lpwstr/>
  </property>
  <property fmtid="{D5CDD505-2E9C-101B-9397-08002B2CF9AE}" pid="4" name="MSIP_Label_d38901aa-f724-46bf-bb4f-aef09392934b_Enabled">
    <vt:lpwstr>true</vt:lpwstr>
  </property>
  <property fmtid="{D5CDD505-2E9C-101B-9397-08002B2CF9AE}" pid="5" name="MSIP_Label_d38901aa-f724-46bf-bb4f-aef09392934b_SetDate">
    <vt:lpwstr>2023-06-22T16:01:02Z</vt:lpwstr>
  </property>
  <property fmtid="{D5CDD505-2E9C-101B-9397-08002B2CF9AE}" pid="6" name="MSIP_Label_d38901aa-f724-46bf-bb4f-aef09392934b_Method">
    <vt:lpwstr>Standard</vt:lpwstr>
  </property>
  <property fmtid="{D5CDD505-2E9C-101B-9397-08002B2CF9AE}" pid="7" name="MSIP_Label_d38901aa-f724-46bf-bb4f-aef09392934b_Name">
    <vt:lpwstr>Internal - No Label</vt:lpwstr>
  </property>
  <property fmtid="{D5CDD505-2E9C-101B-9397-08002B2CF9AE}" pid="8" name="MSIP_Label_d38901aa-f724-46bf-bb4f-aef09392934b_SiteId">
    <vt:lpwstr>eb06985d-06ca-4a17-81da-629ab99f6505</vt:lpwstr>
  </property>
  <property fmtid="{D5CDD505-2E9C-101B-9397-08002B2CF9AE}" pid="9" name="MSIP_Label_d38901aa-f724-46bf-bb4f-aef09392934b_ActionId">
    <vt:lpwstr>ebaa5288-d46c-464b-8ff6-feb668128def</vt:lpwstr>
  </property>
  <property fmtid="{D5CDD505-2E9C-101B-9397-08002B2CF9AE}" pid="10" name="MSIP_Label_d38901aa-f724-46bf-bb4f-aef09392934b_ContentBits">
    <vt:lpwstr>0</vt:lpwstr>
  </property>
</Properties>
</file>